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0" r:id="rId3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3FE60F2-3FE7-43F2-8BA3-ACFBD710CD6C}" v="8" dt="2023-04-27T10:02:28.75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1" d="100"/>
          <a:sy n="81" d="100"/>
        </p:scale>
        <p:origin x="648" y="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ephan Förster" userId="51b51241a3af2922" providerId="LiveId" clId="{43FE60F2-3FE7-43F2-8BA3-ACFBD710CD6C}"/>
    <pc:docChg chg="undo custSel addSld delSld modSld">
      <pc:chgData name="Stephan Förster" userId="51b51241a3af2922" providerId="LiveId" clId="{43FE60F2-3FE7-43F2-8BA3-ACFBD710CD6C}" dt="2023-04-27T10:03:28.780" v="124" actId="34135"/>
      <pc:docMkLst>
        <pc:docMk/>
      </pc:docMkLst>
      <pc:sldChg chg="del">
        <pc:chgData name="Stephan Förster" userId="51b51241a3af2922" providerId="LiveId" clId="{43FE60F2-3FE7-43F2-8BA3-ACFBD710CD6C}" dt="2023-04-27T09:23:16.811" v="2" actId="47"/>
        <pc:sldMkLst>
          <pc:docMk/>
          <pc:sldMk cId="3184273034" sldId="257"/>
        </pc:sldMkLst>
      </pc:sldChg>
      <pc:sldChg chg="del">
        <pc:chgData name="Stephan Förster" userId="51b51241a3af2922" providerId="LiveId" clId="{43FE60F2-3FE7-43F2-8BA3-ACFBD710CD6C}" dt="2023-04-27T09:23:15.712" v="1" actId="47"/>
        <pc:sldMkLst>
          <pc:docMk/>
          <pc:sldMk cId="3825232067" sldId="258"/>
        </pc:sldMkLst>
      </pc:sldChg>
      <pc:sldChg chg="del">
        <pc:chgData name="Stephan Förster" userId="51b51241a3af2922" providerId="LiveId" clId="{43FE60F2-3FE7-43F2-8BA3-ACFBD710CD6C}" dt="2023-04-27T09:23:11.958" v="0" actId="47"/>
        <pc:sldMkLst>
          <pc:docMk/>
          <pc:sldMk cId="3281835493" sldId="259"/>
        </pc:sldMkLst>
      </pc:sldChg>
      <pc:sldChg chg="addSp delSp modSp add del mod">
        <pc:chgData name="Stephan Förster" userId="51b51241a3af2922" providerId="LiveId" clId="{43FE60F2-3FE7-43F2-8BA3-ACFBD710CD6C}" dt="2023-04-27T10:03:14.558" v="121" actId="34135"/>
        <pc:sldMkLst>
          <pc:docMk/>
          <pc:sldMk cId="2761023731" sldId="260"/>
        </pc:sldMkLst>
        <pc:spChg chg="mod">
          <ac:chgData name="Stephan Förster" userId="51b51241a3af2922" providerId="LiveId" clId="{43FE60F2-3FE7-43F2-8BA3-ACFBD710CD6C}" dt="2023-04-27T10:03:14.558" v="121" actId="34135"/>
          <ac:spMkLst>
            <pc:docMk/>
            <pc:sldMk cId="2761023731" sldId="260"/>
            <ac:spMk id="2" creationId="{00000000-0000-0000-0000-000000000000}"/>
          </ac:spMkLst>
        </pc:spChg>
        <pc:spChg chg="mod">
          <ac:chgData name="Stephan Förster" userId="51b51241a3af2922" providerId="LiveId" clId="{43FE60F2-3FE7-43F2-8BA3-ACFBD710CD6C}" dt="2023-04-27T09:26:11.648" v="43" actId="20577"/>
          <ac:spMkLst>
            <pc:docMk/>
            <pc:sldMk cId="2761023731" sldId="260"/>
            <ac:spMk id="3" creationId="{00000000-0000-0000-0000-000000000000}"/>
          </ac:spMkLst>
        </pc:spChg>
        <pc:spChg chg="mod">
          <ac:chgData name="Stephan Förster" userId="51b51241a3af2922" providerId="LiveId" clId="{43FE60F2-3FE7-43F2-8BA3-ACFBD710CD6C}" dt="2023-04-27T09:28:20.359" v="93" actId="34135"/>
          <ac:spMkLst>
            <pc:docMk/>
            <pc:sldMk cId="2761023731" sldId="260"/>
            <ac:spMk id="4" creationId="{00000000-0000-0000-0000-000000000000}"/>
          </ac:spMkLst>
        </pc:spChg>
        <pc:spChg chg="mod">
          <ac:chgData name="Stephan Förster" userId="51b51241a3af2922" providerId="LiveId" clId="{43FE60F2-3FE7-43F2-8BA3-ACFBD710CD6C}" dt="2023-04-27T09:27:08.081" v="87" actId="20577"/>
          <ac:spMkLst>
            <pc:docMk/>
            <pc:sldMk cId="2761023731" sldId="260"/>
            <ac:spMk id="6" creationId="{00000000-0000-0000-0000-000000000000}"/>
          </ac:spMkLst>
        </pc:spChg>
        <pc:spChg chg="add mod">
          <ac:chgData name="Stephan Förster" userId="51b51241a3af2922" providerId="LiveId" clId="{43FE60F2-3FE7-43F2-8BA3-ACFBD710CD6C}" dt="2023-04-27T09:26:18.844" v="45" actId="1076"/>
          <ac:spMkLst>
            <pc:docMk/>
            <pc:sldMk cId="2761023731" sldId="260"/>
            <ac:spMk id="7" creationId="{EBFCBE73-D194-CCC9-ADE0-7B4C27C65FB4}"/>
          </ac:spMkLst>
        </pc:spChg>
        <pc:spChg chg="mod">
          <ac:chgData name="Stephan Förster" userId="51b51241a3af2922" providerId="LiveId" clId="{43FE60F2-3FE7-43F2-8BA3-ACFBD710CD6C}" dt="2023-04-27T09:28:42.490" v="96" actId="34135"/>
          <ac:spMkLst>
            <pc:docMk/>
            <pc:sldMk cId="2761023731" sldId="260"/>
            <ac:spMk id="9" creationId="{00000000-0000-0000-0000-000000000000}"/>
          </ac:spMkLst>
        </pc:spChg>
        <pc:spChg chg="mod">
          <ac:chgData name="Stephan Förster" userId="51b51241a3af2922" providerId="LiveId" clId="{43FE60F2-3FE7-43F2-8BA3-ACFBD710CD6C}" dt="2023-04-27T09:28:00.881" v="92" actId="20577"/>
          <ac:spMkLst>
            <pc:docMk/>
            <pc:sldMk cId="2761023731" sldId="260"/>
            <ac:spMk id="15" creationId="{00000000-0000-0000-0000-000000000000}"/>
          </ac:spMkLst>
        </pc:spChg>
        <pc:spChg chg="mod">
          <ac:chgData name="Stephan Förster" userId="51b51241a3af2922" providerId="LiveId" clId="{43FE60F2-3FE7-43F2-8BA3-ACFBD710CD6C}" dt="2023-04-27T10:03:11.874" v="120" actId="34135"/>
          <ac:spMkLst>
            <pc:docMk/>
            <pc:sldMk cId="2761023731" sldId="260"/>
            <ac:spMk id="16" creationId="{00000000-0000-0000-0000-000000000000}"/>
          </ac:spMkLst>
        </pc:spChg>
        <pc:spChg chg="mod">
          <ac:chgData name="Stephan Förster" userId="51b51241a3af2922" providerId="LiveId" clId="{43FE60F2-3FE7-43F2-8BA3-ACFBD710CD6C}" dt="2023-04-27T09:23:44.368" v="9" actId="27636"/>
          <ac:spMkLst>
            <pc:docMk/>
            <pc:sldMk cId="2761023731" sldId="260"/>
            <ac:spMk id="18" creationId="{00000000-0000-0000-0000-000000000000}"/>
          </ac:spMkLst>
        </pc:spChg>
        <pc:picChg chg="mod">
          <ac:chgData name="Stephan Förster" userId="51b51241a3af2922" providerId="LiveId" clId="{43FE60F2-3FE7-43F2-8BA3-ACFBD710CD6C}" dt="2023-04-27T09:27:24.403" v="88"/>
          <ac:picMkLst>
            <pc:docMk/>
            <pc:sldMk cId="2761023731" sldId="260"/>
            <ac:picMk id="5" creationId="{00000000-0000-0000-0000-000000000000}"/>
          </ac:picMkLst>
        </pc:picChg>
        <pc:picChg chg="del">
          <ac:chgData name="Stephan Förster" userId="51b51241a3af2922" providerId="LiveId" clId="{43FE60F2-3FE7-43F2-8BA3-ACFBD710CD6C}" dt="2023-04-27T09:23:37.413" v="7" actId="478"/>
          <ac:picMkLst>
            <pc:docMk/>
            <pc:sldMk cId="2761023731" sldId="260"/>
            <ac:picMk id="13" creationId="{695FBBDA-619E-197C-3E5A-BF21157B4EDD}"/>
          </ac:picMkLst>
        </pc:picChg>
      </pc:sldChg>
      <pc:sldChg chg="addSp delSp modSp mod">
        <pc:chgData name="Stephan Förster" userId="51b51241a3af2922" providerId="LiveId" clId="{43FE60F2-3FE7-43F2-8BA3-ACFBD710CD6C}" dt="2023-04-27T10:03:28.780" v="124" actId="34135"/>
        <pc:sldMkLst>
          <pc:docMk/>
          <pc:sldMk cId="2809499144" sldId="261"/>
        </pc:sldMkLst>
        <pc:spChg chg="add mod ord">
          <ac:chgData name="Stephan Förster" userId="51b51241a3af2922" providerId="LiveId" clId="{43FE60F2-3FE7-43F2-8BA3-ACFBD710CD6C}" dt="2023-04-27T10:02:52.786" v="117" actId="167"/>
          <ac:spMkLst>
            <pc:docMk/>
            <pc:sldMk cId="2809499144" sldId="261"/>
            <ac:spMk id="2" creationId="{8D209CA1-8357-9CAF-01C6-6866367D1A89}"/>
          </ac:spMkLst>
        </pc:spChg>
        <pc:spChg chg="del">
          <ac:chgData name="Stephan Förster" userId="51b51241a3af2922" providerId="LiveId" clId="{43FE60F2-3FE7-43F2-8BA3-ACFBD710CD6C}" dt="2023-04-27T10:02:54.972" v="118" actId="478"/>
          <ac:spMkLst>
            <pc:docMk/>
            <pc:sldMk cId="2809499144" sldId="261"/>
            <ac:spMk id="4" creationId="{00000000-0000-0000-0000-000000000000}"/>
          </ac:spMkLst>
        </pc:spChg>
        <pc:spChg chg="mod">
          <ac:chgData name="Stephan Förster" userId="51b51241a3af2922" providerId="LiveId" clId="{43FE60F2-3FE7-43F2-8BA3-ACFBD710CD6C}" dt="2023-04-27T10:03:28.780" v="124" actId="34135"/>
          <ac:spMkLst>
            <pc:docMk/>
            <pc:sldMk cId="2809499144" sldId="261"/>
            <ac:spMk id="10" creationId="{00000000-0000-0000-0000-000000000000}"/>
          </ac:spMkLst>
        </pc:spChg>
        <pc:spChg chg="mod">
          <ac:chgData name="Stephan Förster" userId="51b51241a3af2922" providerId="LiveId" clId="{43FE60F2-3FE7-43F2-8BA3-ACFBD710CD6C}" dt="2023-04-27T10:03:25.107" v="123" actId="34135"/>
          <ac:spMkLst>
            <pc:docMk/>
            <pc:sldMk cId="2809499144" sldId="261"/>
            <ac:spMk id="16" creationId="{00000000-0000-0000-0000-000000000000}"/>
          </ac:spMkLst>
        </pc:spChg>
        <pc:picChg chg="mod">
          <ac:chgData name="Stephan Förster" userId="51b51241a3af2922" providerId="LiveId" clId="{43FE60F2-3FE7-43F2-8BA3-ACFBD710CD6C}" dt="2023-04-27T10:03:20.623" v="122" actId="34135"/>
          <ac:picMkLst>
            <pc:docMk/>
            <pc:sldMk cId="2809499144" sldId="261"/>
            <ac:picMk id="9" creationId="{00000000-0000-0000-0000-000000000000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0B20E-D0A3-446A-A58B-9E98A81F7B22}" type="datetimeFigureOut">
              <a:rPr lang="de-DE" smtClean="0"/>
              <a:t>27.04.2023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064BF-DD6A-47EB-82D4-A7828149B4C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244724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0B20E-D0A3-446A-A58B-9E98A81F7B22}" type="datetimeFigureOut">
              <a:rPr lang="de-DE" smtClean="0"/>
              <a:t>27.04.2023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064BF-DD6A-47EB-82D4-A7828149B4C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266332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0B20E-D0A3-446A-A58B-9E98A81F7B22}" type="datetimeFigureOut">
              <a:rPr lang="de-DE" smtClean="0"/>
              <a:t>27.04.2023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064BF-DD6A-47EB-82D4-A7828149B4C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453750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0B20E-D0A3-446A-A58B-9E98A81F7B22}" type="datetimeFigureOut">
              <a:rPr lang="de-DE" smtClean="0"/>
              <a:t>27.04.2023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064BF-DD6A-47EB-82D4-A7828149B4C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340444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0B20E-D0A3-446A-A58B-9E98A81F7B22}" type="datetimeFigureOut">
              <a:rPr lang="de-DE" smtClean="0"/>
              <a:t>27.04.2023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064BF-DD6A-47EB-82D4-A7828149B4C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11029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0B20E-D0A3-446A-A58B-9E98A81F7B22}" type="datetimeFigureOut">
              <a:rPr lang="de-DE" smtClean="0"/>
              <a:t>27.04.2023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064BF-DD6A-47EB-82D4-A7828149B4C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229371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0B20E-D0A3-446A-A58B-9E98A81F7B22}" type="datetimeFigureOut">
              <a:rPr lang="de-DE" smtClean="0"/>
              <a:t>27.04.2023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064BF-DD6A-47EB-82D4-A7828149B4C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982272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0B20E-D0A3-446A-A58B-9E98A81F7B22}" type="datetimeFigureOut">
              <a:rPr lang="de-DE" smtClean="0"/>
              <a:t>27.04.2023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064BF-DD6A-47EB-82D4-A7828149B4C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434339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0B20E-D0A3-446A-A58B-9E98A81F7B22}" type="datetimeFigureOut">
              <a:rPr lang="de-DE" smtClean="0"/>
              <a:t>27.04.2023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064BF-DD6A-47EB-82D4-A7828149B4C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606709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0B20E-D0A3-446A-A58B-9E98A81F7B22}" type="datetimeFigureOut">
              <a:rPr lang="de-DE" smtClean="0"/>
              <a:t>27.04.2023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064BF-DD6A-47EB-82D4-A7828149B4C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70962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0B20E-D0A3-446A-A58B-9E98A81F7B22}" type="datetimeFigureOut">
              <a:rPr lang="de-DE" smtClean="0"/>
              <a:t>27.04.2023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064BF-DD6A-47EB-82D4-A7828149B4C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918070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30B20E-D0A3-446A-A58B-9E98A81F7B22}" type="datetimeFigureOut">
              <a:rPr lang="de-DE" smtClean="0"/>
              <a:t>27.04.2023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064BF-DD6A-47EB-82D4-A7828149B4C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518132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>
            <a:extLst>
              <a:ext uri="{FF2B5EF4-FFF2-40B4-BE49-F238E27FC236}">
                <a16:creationId xmlns:a16="http://schemas.microsoft.com/office/drawing/2014/main" id="{8D209CA1-8357-9CAF-01C6-6866367D1A89}"/>
              </a:ext>
            </a:extLst>
          </p:cNvPr>
          <p:cNvSpPr/>
          <p:nvPr/>
        </p:nvSpPr>
        <p:spPr>
          <a:xfrm>
            <a:off x="1" y="0"/>
            <a:ext cx="12192000" cy="6858000"/>
          </a:xfrm>
          <a:prstGeom prst="rect">
            <a:avLst/>
          </a:prstGeom>
          <a:gradFill>
            <a:gsLst>
              <a:gs pos="0">
                <a:srgbClr val="5C9424"/>
              </a:gs>
              <a:gs pos="100000">
                <a:srgbClr val="AACD72"/>
              </a:gs>
            </a:gsLst>
            <a:lin ang="27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" name="Titel 1"/>
          <p:cNvSpPr>
            <a:spLocks noGrp="1" noRot="1" noMove="1" noResize="1" noEditPoints="1" noAdjustHandles="1" noChangeArrowheads="1" noChangeShapeType="1"/>
          </p:cNvSpPr>
          <p:nvPr>
            <p:ph type="ctrTitle"/>
          </p:nvPr>
        </p:nvSpPr>
        <p:spPr>
          <a:xfrm>
            <a:off x="0" y="0"/>
            <a:ext cx="12192000" cy="6858000"/>
          </a:xfrm>
          <a:noFill/>
        </p:spPr>
        <p:txBody>
          <a:bodyPr anchor="ctr">
            <a:normAutofit/>
          </a:bodyPr>
          <a:lstStyle/>
          <a:p>
            <a:br>
              <a:rPr lang="de-DE" sz="3600" dirty="0">
                <a:solidFill>
                  <a:schemeClr val="bg1"/>
                </a:solidFill>
                <a:latin typeface="Roboto Slab" pitchFamily="2" charset="0"/>
                <a:ea typeface="Roboto Slab" pitchFamily="2" charset="0"/>
              </a:rPr>
            </a:br>
            <a:br>
              <a:rPr lang="de-DE" sz="3600" dirty="0">
                <a:solidFill>
                  <a:schemeClr val="bg1"/>
                </a:solidFill>
                <a:latin typeface="Roboto Slab" pitchFamily="2" charset="0"/>
                <a:ea typeface="Roboto Slab" pitchFamily="2" charset="0"/>
              </a:rPr>
            </a:br>
            <a:br>
              <a:rPr lang="de-DE" sz="3600" dirty="0">
                <a:solidFill>
                  <a:schemeClr val="bg1"/>
                </a:solidFill>
                <a:latin typeface="Roboto Slab" pitchFamily="2" charset="0"/>
                <a:ea typeface="Roboto Slab" pitchFamily="2" charset="0"/>
              </a:rPr>
            </a:br>
            <a:r>
              <a:rPr lang="de-DE" sz="3600" dirty="0">
                <a:solidFill>
                  <a:schemeClr val="bg1"/>
                </a:solidFill>
                <a:latin typeface="Roboto Slab" pitchFamily="2" charset="0"/>
                <a:ea typeface="Roboto Slab" pitchFamily="2" charset="0"/>
              </a:rPr>
              <a:t>Unsere Kooperationspartner </a:t>
            </a:r>
            <a:br>
              <a:rPr lang="de-DE" sz="3600" dirty="0">
                <a:solidFill>
                  <a:schemeClr val="bg1"/>
                </a:solidFill>
                <a:latin typeface="Roboto Slab" pitchFamily="2" charset="0"/>
                <a:ea typeface="Roboto Slab" pitchFamily="2" charset="0"/>
              </a:rPr>
            </a:br>
            <a:r>
              <a:rPr lang="de-DE" sz="3600" dirty="0">
                <a:solidFill>
                  <a:schemeClr val="bg1"/>
                </a:solidFill>
                <a:latin typeface="Roboto Slab" pitchFamily="2" charset="0"/>
                <a:ea typeface="Roboto Slab" pitchFamily="2" charset="0"/>
              </a:rPr>
              <a:t>stellen sich vor:</a:t>
            </a:r>
          </a:p>
        </p:txBody>
      </p:sp>
      <p:pic>
        <p:nvPicPr>
          <p:cNvPr id="9" name="Grafik 8"/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1808" y="677729"/>
            <a:ext cx="6508385" cy="2090992"/>
          </a:xfrm>
          <a:prstGeom prst="rect">
            <a:avLst/>
          </a:prstGeom>
        </p:spPr>
      </p:pic>
      <p:sp>
        <p:nvSpPr>
          <p:cNvPr id="10" name="Abgerundetes Rechteck 9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2955891" y="3393831"/>
            <a:ext cx="6280219" cy="70338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094991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 noRot="1" noMove="1" noResize="1" noEditPoints="1" noAdjustHandles="1" noChangeArrowheads="1" noChangeShapeType="1"/>
          </p:cNvSpPr>
          <p:nvPr>
            <p:ph type="ctrTitle"/>
          </p:nvPr>
        </p:nvSpPr>
        <p:spPr>
          <a:xfrm>
            <a:off x="5863868" y="0"/>
            <a:ext cx="6326411" cy="1422400"/>
          </a:xfrm>
          <a:gradFill>
            <a:gsLst>
              <a:gs pos="0">
                <a:srgbClr val="5C9424"/>
              </a:gs>
              <a:gs pos="100000">
                <a:srgbClr val="AACD72"/>
              </a:gs>
            </a:gsLst>
            <a:lin ang="2700000" scaled="0"/>
          </a:gradFill>
        </p:spPr>
        <p:txBody>
          <a:bodyPr anchor="ctr">
            <a:normAutofit/>
          </a:bodyPr>
          <a:lstStyle/>
          <a:p>
            <a:pPr marL="144000" algn="l"/>
            <a:r>
              <a:rPr lang="de-DE" sz="2400" dirty="0">
                <a:solidFill>
                  <a:schemeClr val="bg1"/>
                </a:solidFill>
                <a:latin typeface="Roboto Slab" pitchFamily="2" charset="0"/>
                <a:ea typeface="Roboto Slab" pitchFamily="2" charset="0"/>
                <a:cs typeface="Roboto Serif 20pt Thin" pitchFamily="2" charset="0"/>
              </a:rPr>
              <a:t>Wir sind Netzwerkpartner der Landesinitiative Demenz Sachsen e.V., weil…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5883565" y="1384302"/>
            <a:ext cx="6324692" cy="1800230"/>
          </a:xfrm>
        </p:spPr>
        <p:txBody>
          <a:bodyPr anchor="ctr">
            <a:normAutofit/>
          </a:bodyPr>
          <a:lstStyle/>
          <a:p>
            <a:pPr algn="l"/>
            <a:r>
              <a:rPr lang="de-DE" dirty="0"/>
              <a:t>Text hier</a:t>
            </a: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15350" y="5293366"/>
            <a:ext cx="556993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800" b="1" i="0" u="none" strike="noStrike" cap="none" normalizeH="0" baseline="0" dirty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</a:rPr>
              <a:t>NAME DER ORGANISATION</a:t>
            </a:r>
            <a:endParaRPr kumimoji="0" lang="de-DE" altLang="de-DE" sz="1800" b="0" i="0" u="none" strike="noStrike" cap="none" normalizeH="0" baseline="0" dirty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800" b="0" i="0" u="none" strike="noStrike" cap="none" normalizeH="0" baseline="0" dirty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</a:rPr>
              <a:t>Anschrift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800" b="0" i="0" u="none" strike="noStrike" cap="none" normalizeH="0" baseline="0" dirty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</a:rPr>
              <a:t>Telefon:	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800" b="0" i="0" u="none" strike="noStrike" cap="none" normalizeH="0" baseline="0" dirty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</a:rPr>
              <a:t>E-Mail:	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800" b="0" i="0" u="none" strike="noStrike" cap="none" normalizeH="0" baseline="0" dirty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</a:rPr>
              <a:t>Web:	</a:t>
            </a:r>
          </a:p>
        </p:txBody>
      </p:sp>
      <p:sp>
        <p:nvSpPr>
          <p:cNvPr id="16" name="Titel 1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5867307" y="3129610"/>
            <a:ext cx="6324693" cy="1280616"/>
          </a:xfrm>
          <a:prstGeom prst="rect">
            <a:avLst/>
          </a:prstGeom>
          <a:gradFill>
            <a:gsLst>
              <a:gs pos="0">
                <a:srgbClr val="5C9424"/>
              </a:gs>
              <a:gs pos="100000">
                <a:srgbClr val="AACD72"/>
              </a:gs>
            </a:gsLst>
            <a:lin ang="2700000" scaled="0"/>
          </a:gra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44000" algn="l"/>
            <a:r>
              <a:rPr lang="de-DE" sz="2400" dirty="0">
                <a:solidFill>
                  <a:schemeClr val="bg1"/>
                </a:solidFill>
                <a:latin typeface="Roboto Slab" pitchFamily="2" charset="0"/>
                <a:ea typeface="Roboto Slab" pitchFamily="2" charset="0"/>
              </a:rPr>
              <a:t>Wir setzen uns für das Thema </a:t>
            </a:r>
          </a:p>
          <a:p>
            <a:pPr marL="144000" algn="l"/>
            <a:r>
              <a:rPr lang="de-DE" sz="2400" dirty="0">
                <a:solidFill>
                  <a:schemeClr val="bg1"/>
                </a:solidFill>
                <a:latin typeface="Roboto Slab" pitchFamily="2" charset="0"/>
                <a:ea typeface="Roboto Slab" pitchFamily="2" charset="0"/>
              </a:rPr>
              <a:t>„Demenz“  ein, weil…</a:t>
            </a:r>
            <a:endParaRPr lang="de-DE" sz="2800" dirty="0">
              <a:solidFill>
                <a:schemeClr val="bg1"/>
              </a:solidFill>
              <a:latin typeface="Roboto Slab" pitchFamily="2" charset="0"/>
              <a:ea typeface="Roboto Slab" pitchFamily="2" charset="0"/>
            </a:endParaRPr>
          </a:p>
        </p:txBody>
      </p:sp>
      <p:sp>
        <p:nvSpPr>
          <p:cNvPr id="4" name="Rechteck 3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5865589" y="6210456"/>
            <a:ext cx="6326411" cy="647544"/>
          </a:xfrm>
          <a:prstGeom prst="rect">
            <a:avLst/>
          </a:prstGeom>
          <a:gradFill>
            <a:gsLst>
              <a:gs pos="0">
                <a:srgbClr val="5C9424"/>
              </a:gs>
              <a:gs pos="100000">
                <a:srgbClr val="AACD72"/>
              </a:gs>
            </a:gsLst>
            <a:lin ang="27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308" y="225851"/>
            <a:ext cx="3967234" cy="4625945"/>
          </a:xfrm>
          <a:prstGeom prst="rect">
            <a:avLst/>
          </a:prstGeom>
        </p:spPr>
      </p:pic>
      <p:sp>
        <p:nvSpPr>
          <p:cNvPr id="9" name="Rechteck 8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0" y="0"/>
            <a:ext cx="5865589" cy="520606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Textfeld 14"/>
          <p:cNvSpPr txBox="1"/>
          <p:nvPr/>
        </p:nvSpPr>
        <p:spPr>
          <a:xfrm>
            <a:off x="360616" y="4136122"/>
            <a:ext cx="514435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i="1" dirty="0"/>
              <a:t>Ein Bild Ihrer Organisation, vom Team oder von Ihnen</a:t>
            </a:r>
          </a:p>
          <a:p>
            <a:pPr algn="ctr"/>
            <a:r>
              <a:rPr lang="de-DE" i="1" dirty="0"/>
              <a:t>(Quadratisch) </a:t>
            </a:r>
          </a:p>
          <a:p>
            <a:pPr algn="ctr"/>
            <a:r>
              <a:rPr lang="de-DE" i="1" dirty="0"/>
              <a:t>Optional kann man auch hier das Logo platzieren. </a:t>
            </a:r>
          </a:p>
        </p:txBody>
      </p:sp>
      <p:sp>
        <p:nvSpPr>
          <p:cNvPr id="18" name="Untertitel 2"/>
          <p:cNvSpPr txBox="1">
            <a:spLocks/>
          </p:cNvSpPr>
          <p:nvPr/>
        </p:nvSpPr>
        <p:spPr>
          <a:xfrm>
            <a:off x="5995850" y="1439224"/>
            <a:ext cx="5962022" cy="169038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de-DE" dirty="0"/>
          </a:p>
        </p:txBody>
      </p:sp>
      <p:sp>
        <p:nvSpPr>
          <p:cNvPr id="7" name="Untertitel 2">
            <a:extLst>
              <a:ext uri="{FF2B5EF4-FFF2-40B4-BE49-F238E27FC236}">
                <a16:creationId xmlns:a16="http://schemas.microsoft.com/office/drawing/2014/main" id="{EBFCBE73-D194-CCC9-ADE0-7B4C27C65FB4}"/>
              </a:ext>
            </a:extLst>
          </p:cNvPr>
          <p:cNvSpPr txBox="1">
            <a:spLocks/>
          </p:cNvSpPr>
          <p:nvPr/>
        </p:nvSpPr>
        <p:spPr>
          <a:xfrm>
            <a:off x="5865587" y="4441742"/>
            <a:ext cx="6324692" cy="18002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de-DE" dirty="0"/>
              <a:t>Text hier</a:t>
            </a:r>
          </a:p>
        </p:txBody>
      </p:sp>
    </p:spTree>
    <p:extLst>
      <p:ext uri="{BB962C8B-B14F-4D97-AF65-F5344CB8AC3E}">
        <p14:creationId xmlns:p14="http://schemas.microsoft.com/office/powerpoint/2010/main" val="27610237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75</Words>
  <Application>Microsoft Office PowerPoint</Application>
  <PresentationFormat>Breitbild</PresentationFormat>
  <Paragraphs>14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Roboto Slab</vt:lpstr>
      <vt:lpstr>Office</vt:lpstr>
      <vt:lpstr>   Unsere Kooperationspartner  stellen sich vor:</vt:lpstr>
      <vt:lpstr>Wir sind Netzwerkpartner der Landesinitiative Demenz Sachsen e.V., weil…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Stephan Förster</dc:creator>
  <cp:lastModifiedBy>Stephan Förster</cp:lastModifiedBy>
  <cp:revision>14</cp:revision>
  <dcterms:created xsi:type="dcterms:W3CDTF">2022-10-19T06:25:41Z</dcterms:created>
  <dcterms:modified xsi:type="dcterms:W3CDTF">2023-04-27T10:03:33Z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1139207880</vt:i4>
  </property>
  <property fmtid="{D5CDD505-2E9C-101B-9397-08002B2CF9AE}" pid="3" name="_NewReviewCycle">
    <vt:lpwstr/>
  </property>
  <property fmtid="{D5CDD505-2E9C-101B-9397-08002B2CF9AE}" pid="4" name="_EmailSubject">
    <vt:lpwstr>Slider Landesinitiative Demenz</vt:lpwstr>
  </property>
  <property fmtid="{D5CDD505-2E9C-101B-9397-08002B2CF9AE}" pid="5" name="_AuthorEmail">
    <vt:lpwstr>haller.sandy@vogtlandkreis.de</vt:lpwstr>
  </property>
  <property fmtid="{D5CDD505-2E9C-101B-9397-08002B2CF9AE}" pid="6" name="_AuthorEmailDisplayName">
    <vt:lpwstr>Sandy Haller</vt:lpwstr>
  </property>
</Properties>
</file>