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FE60F2-3FE7-43F2-8BA3-ACFBD710CD6C}" v="8" dt="2023-04-27T10:02:28.7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64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 Förster" userId="51b51241a3af2922" providerId="LiveId" clId="{43FE60F2-3FE7-43F2-8BA3-ACFBD710CD6C}"/>
    <pc:docChg chg="undo custSel addSld delSld modSld">
      <pc:chgData name="Stephan Förster" userId="51b51241a3af2922" providerId="LiveId" clId="{43FE60F2-3FE7-43F2-8BA3-ACFBD710CD6C}" dt="2023-04-27T10:03:28.780" v="124" actId="34135"/>
      <pc:docMkLst>
        <pc:docMk/>
      </pc:docMkLst>
      <pc:sldChg chg="del">
        <pc:chgData name="Stephan Förster" userId="51b51241a3af2922" providerId="LiveId" clId="{43FE60F2-3FE7-43F2-8BA3-ACFBD710CD6C}" dt="2023-04-27T09:23:16.811" v="2" actId="47"/>
        <pc:sldMkLst>
          <pc:docMk/>
          <pc:sldMk cId="3184273034" sldId="257"/>
        </pc:sldMkLst>
      </pc:sldChg>
      <pc:sldChg chg="del">
        <pc:chgData name="Stephan Förster" userId="51b51241a3af2922" providerId="LiveId" clId="{43FE60F2-3FE7-43F2-8BA3-ACFBD710CD6C}" dt="2023-04-27T09:23:15.712" v="1" actId="47"/>
        <pc:sldMkLst>
          <pc:docMk/>
          <pc:sldMk cId="3825232067" sldId="258"/>
        </pc:sldMkLst>
      </pc:sldChg>
      <pc:sldChg chg="del">
        <pc:chgData name="Stephan Förster" userId="51b51241a3af2922" providerId="LiveId" clId="{43FE60F2-3FE7-43F2-8BA3-ACFBD710CD6C}" dt="2023-04-27T09:23:11.958" v="0" actId="47"/>
        <pc:sldMkLst>
          <pc:docMk/>
          <pc:sldMk cId="3281835493" sldId="259"/>
        </pc:sldMkLst>
      </pc:sldChg>
      <pc:sldChg chg="addSp delSp modSp add del mod">
        <pc:chgData name="Stephan Förster" userId="51b51241a3af2922" providerId="LiveId" clId="{43FE60F2-3FE7-43F2-8BA3-ACFBD710CD6C}" dt="2023-04-27T10:03:14.558" v="121" actId="34135"/>
        <pc:sldMkLst>
          <pc:docMk/>
          <pc:sldMk cId="2761023731" sldId="260"/>
        </pc:sldMkLst>
        <pc:spChg chg="mod">
          <ac:chgData name="Stephan Förster" userId="51b51241a3af2922" providerId="LiveId" clId="{43FE60F2-3FE7-43F2-8BA3-ACFBD710CD6C}" dt="2023-04-27T10:03:14.558" v="121" actId="34135"/>
          <ac:spMkLst>
            <pc:docMk/>
            <pc:sldMk cId="2761023731" sldId="260"/>
            <ac:spMk id="2" creationId="{00000000-0000-0000-0000-000000000000}"/>
          </ac:spMkLst>
        </pc:spChg>
        <pc:spChg chg="mod">
          <ac:chgData name="Stephan Förster" userId="51b51241a3af2922" providerId="LiveId" clId="{43FE60F2-3FE7-43F2-8BA3-ACFBD710CD6C}" dt="2023-04-27T09:26:11.648" v="43" actId="20577"/>
          <ac:spMkLst>
            <pc:docMk/>
            <pc:sldMk cId="2761023731" sldId="260"/>
            <ac:spMk id="3" creationId="{00000000-0000-0000-0000-000000000000}"/>
          </ac:spMkLst>
        </pc:spChg>
        <pc:spChg chg="mod">
          <ac:chgData name="Stephan Förster" userId="51b51241a3af2922" providerId="LiveId" clId="{43FE60F2-3FE7-43F2-8BA3-ACFBD710CD6C}" dt="2023-04-27T09:28:20.359" v="93" actId="34135"/>
          <ac:spMkLst>
            <pc:docMk/>
            <pc:sldMk cId="2761023731" sldId="260"/>
            <ac:spMk id="4" creationId="{00000000-0000-0000-0000-000000000000}"/>
          </ac:spMkLst>
        </pc:spChg>
        <pc:spChg chg="mod">
          <ac:chgData name="Stephan Förster" userId="51b51241a3af2922" providerId="LiveId" clId="{43FE60F2-3FE7-43F2-8BA3-ACFBD710CD6C}" dt="2023-04-27T09:27:08.081" v="87" actId="20577"/>
          <ac:spMkLst>
            <pc:docMk/>
            <pc:sldMk cId="2761023731" sldId="260"/>
            <ac:spMk id="6" creationId="{00000000-0000-0000-0000-000000000000}"/>
          </ac:spMkLst>
        </pc:spChg>
        <pc:spChg chg="add mod">
          <ac:chgData name="Stephan Förster" userId="51b51241a3af2922" providerId="LiveId" clId="{43FE60F2-3FE7-43F2-8BA3-ACFBD710CD6C}" dt="2023-04-27T09:26:18.844" v="45" actId="1076"/>
          <ac:spMkLst>
            <pc:docMk/>
            <pc:sldMk cId="2761023731" sldId="260"/>
            <ac:spMk id="7" creationId="{EBFCBE73-D194-CCC9-ADE0-7B4C27C65FB4}"/>
          </ac:spMkLst>
        </pc:spChg>
        <pc:spChg chg="mod">
          <ac:chgData name="Stephan Förster" userId="51b51241a3af2922" providerId="LiveId" clId="{43FE60F2-3FE7-43F2-8BA3-ACFBD710CD6C}" dt="2023-04-27T09:28:42.490" v="96" actId="34135"/>
          <ac:spMkLst>
            <pc:docMk/>
            <pc:sldMk cId="2761023731" sldId="260"/>
            <ac:spMk id="9" creationId="{00000000-0000-0000-0000-000000000000}"/>
          </ac:spMkLst>
        </pc:spChg>
        <pc:spChg chg="mod">
          <ac:chgData name="Stephan Förster" userId="51b51241a3af2922" providerId="LiveId" clId="{43FE60F2-3FE7-43F2-8BA3-ACFBD710CD6C}" dt="2023-04-27T09:28:00.881" v="92" actId="20577"/>
          <ac:spMkLst>
            <pc:docMk/>
            <pc:sldMk cId="2761023731" sldId="260"/>
            <ac:spMk id="15" creationId="{00000000-0000-0000-0000-000000000000}"/>
          </ac:spMkLst>
        </pc:spChg>
        <pc:spChg chg="mod">
          <ac:chgData name="Stephan Förster" userId="51b51241a3af2922" providerId="LiveId" clId="{43FE60F2-3FE7-43F2-8BA3-ACFBD710CD6C}" dt="2023-04-27T10:03:11.874" v="120" actId="34135"/>
          <ac:spMkLst>
            <pc:docMk/>
            <pc:sldMk cId="2761023731" sldId="260"/>
            <ac:spMk id="16" creationId="{00000000-0000-0000-0000-000000000000}"/>
          </ac:spMkLst>
        </pc:spChg>
        <pc:spChg chg="mod">
          <ac:chgData name="Stephan Förster" userId="51b51241a3af2922" providerId="LiveId" clId="{43FE60F2-3FE7-43F2-8BA3-ACFBD710CD6C}" dt="2023-04-27T09:23:44.368" v="9" actId="27636"/>
          <ac:spMkLst>
            <pc:docMk/>
            <pc:sldMk cId="2761023731" sldId="260"/>
            <ac:spMk id="18" creationId="{00000000-0000-0000-0000-000000000000}"/>
          </ac:spMkLst>
        </pc:spChg>
        <pc:picChg chg="mod">
          <ac:chgData name="Stephan Förster" userId="51b51241a3af2922" providerId="LiveId" clId="{43FE60F2-3FE7-43F2-8BA3-ACFBD710CD6C}" dt="2023-04-27T09:27:24.403" v="88"/>
          <ac:picMkLst>
            <pc:docMk/>
            <pc:sldMk cId="2761023731" sldId="260"/>
            <ac:picMk id="5" creationId="{00000000-0000-0000-0000-000000000000}"/>
          </ac:picMkLst>
        </pc:picChg>
        <pc:picChg chg="del">
          <ac:chgData name="Stephan Förster" userId="51b51241a3af2922" providerId="LiveId" clId="{43FE60F2-3FE7-43F2-8BA3-ACFBD710CD6C}" dt="2023-04-27T09:23:37.413" v="7" actId="478"/>
          <ac:picMkLst>
            <pc:docMk/>
            <pc:sldMk cId="2761023731" sldId="260"/>
            <ac:picMk id="13" creationId="{695FBBDA-619E-197C-3E5A-BF21157B4EDD}"/>
          </ac:picMkLst>
        </pc:picChg>
      </pc:sldChg>
      <pc:sldChg chg="addSp delSp modSp mod">
        <pc:chgData name="Stephan Förster" userId="51b51241a3af2922" providerId="LiveId" clId="{43FE60F2-3FE7-43F2-8BA3-ACFBD710CD6C}" dt="2023-04-27T10:03:28.780" v="124" actId="34135"/>
        <pc:sldMkLst>
          <pc:docMk/>
          <pc:sldMk cId="2809499144" sldId="261"/>
        </pc:sldMkLst>
        <pc:spChg chg="add mod ord">
          <ac:chgData name="Stephan Förster" userId="51b51241a3af2922" providerId="LiveId" clId="{43FE60F2-3FE7-43F2-8BA3-ACFBD710CD6C}" dt="2023-04-27T10:02:52.786" v="117" actId="167"/>
          <ac:spMkLst>
            <pc:docMk/>
            <pc:sldMk cId="2809499144" sldId="261"/>
            <ac:spMk id="2" creationId="{8D209CA1-8357-9CAF-01C6-6866367D1A89}"/>
          </ac:spMkLst>
        </pc:spChg>
        <pc:spChg chg="del">
          <ac:chgData name="Stephan Förster" userId="51b51241a3af2922" providerId="LiveId" clId="{43FE60F2-3FE7-43F2-8BA3-ACFBD710CD6C}" dt="2023-04-27T10:02:54.972" v="118" actId="478"/>
          <ac:spMkLst>
            <pc:docMk/>
            <pc:sldMk cId="2809499144" sldId="261"/>
            <ac:spMk id="4" creationId="{00000000-0000-0000-0000-000000000000}"/>
          </ac:spMkLst>
        </pc:spChg>
        <pc:spChg chg="mod">
          <ac:chgData name="Stephan Förster" userId="51b51241a3af2922" providerId="LiveId" clId="{43FE60F2-3FE7-43F2-8BA3-ACFBD710CD6C}" dt="2023-04-27T10:03:28.780" v="124" actId="34135"/>
          <ac:spMkLst>
            <pc:docMk/>
            <pc:sldMk cId="2809499144" sldId="261"/>
            <ac:spMk id="10" creationId="{00000000-0000-0000-0000-000000000000}"/>
          </ac:spMkLst>
        </pc:spChg>
        <pc:spChg chg="mod">
          <ac:chgData name="Stephan Förster" userId="51b51241a3af2922" providerId="LiveId" clId="{43FE60F2-3FE7-43F2-8BA3-ACFBD710CD6C}" dt="2023-04-27T10:03:25.107" v="123" actId="34135"/>
          <ac:spMkLst>
            <pc:docMk/>
            <pc:sldMk cId="2809499144" sldId="261"/>
            <ac:spMk id="16" creationId="{00000000-0000-0000-0000-000000000000}"/>
          </ac:spMkLst>
        </pc:spChg>
        <pc:picChg chg="mod">
          <ac:chgData name="Stephan Förster" userId="51b51241a3af2922" providerId="LiveId" clId="{43FE60F2-3FE7-43F2-8BA3-ACFBD710CD6C}" dt="2023-04-27T10:03:20.623" v="122" actId="34135"/>
          <ac:picMkLst>
            <pc:docMk/>
            <pc:sldMk cId="2809499144" sldId="261"/>
            <ac:picMk id="9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B20E-D0A3-446A-A58B-9E98A81F7B22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64BF-DD6A-47EB-82D4-A7828149B4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4472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B20E-D0A3-446A-A58B-9E98A81F7B22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64BF-DD6A-47EB-82D4-A7828149B4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663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B20E-D0A3-446A-A58B-9E98A81F7B22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64BF-DD6A-47EB-82D4-A7828149B4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375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B20E-D0A3-446A-A58B-9E98A81F7B22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64BF-DD6A-47EB-82D4-A7828149B4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404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B20E-D0A3-446A-A58B-9E98A81F7B22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64BF-DD6A-47EB-82D4-A7828149B4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02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B20E-D0A3-446A-A58B-9E98A81F7B22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64BF-DD6A-47EB-82D4-A7828149B4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937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B20E-D0A3-446A-A58B-9E98A81F7B22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64BF-DD6A-47EB-82D4-A7828149B4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22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B20E-D0A3-446A-A58B-9E98A81F7B22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64BF-DD6A-47EB-82D4-A7828149B4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3433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B20E-D0A3-446A-A58B-9E98A81F7B22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64BF-DD6A-47EB-82D4-A7828149B4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067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B20E-D0A3-446A-A58B-9E98A81F7B22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64BF-DD6A-47EB-82D4-A7828149B4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9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B20E-D0A3-446A-A58B-9E98A81F7B22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64BF-DD6A-47EB-82D4-A7828149B4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80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0B20E-D0A3-446A-A58B-9E98A81F7B22}" type="datetimeFigureOut">
              <a:rPr lang="de-DE" smtClean="0"/>
              <a:t>27.04.2023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064BF-DD6A-47EB-82D4-A7828149B4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81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D209CA1-8357-9CAF-01C6-6866367D1A89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gradFill>
            <a:gsLst>
              <a:gs pos="0">
                <a:srgbClr val="5C9424"/>
              </a:gs>
              <a:gs pos="100000">
                <a:srgbClr val="AACD72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itel 1"/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0" y="0"/>
            <a:ext cx="12192000" cy="6858000"/>
          </a:xfrm>
          <a:noFill/>
        </p:spPr>
        <p:txBody>
          <a:bodyPr anchor="ctr">
            <a:normAutofit/>
          </a:bodyPr>
          <a:lstStyle/>
          <a:p>
            <a:br>
              <a:rPr lang="de-DE" sz="36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</a:br>
            <a:br>
              <a:rPr lang="de-DE" sz="36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</a:br>
            <a:br>
              <a:rPr lang="de-DE" sz="36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</a:br>
            <a:r>
              <a:rPr lang="de-DE" sz="36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Unsere Kooperationspartner </a:t>
            </a:r>
            <a:br>
              <a:rPr lang="de-DE" sz="36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</a:br>
            <a:r>
              <a:rPr lang="de-DE" sz="36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stellen sich vor:</a:t>
            </a:r>
          </a:p>
        </p:txBody>
      </p:sp>
      <p:pic>
        <p:nvPicPr>
          <p:cNvPr id="9" name="Grafik 8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08" y="677729"/>
            <a:ext cx="6508385" cy="2090992"/>
          </a:xfrm>
          <a:prstGeom prst="rect">
            <a:avLst/>
          </a:prstGeom>
        </p:spPr>
      </p:pic>
      <p:sp>
        <p:nvSpPr>
          <p:cNvPr id="10" name="Abgerundetes Rechteck 9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955891" y="3393831"/>
            <a:ext cx="6280219" cy="70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499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5863868" y="0"/>
            <a:ext cx="6326411" cy="1422400"/>
          </a:xfrm>
          <a:gradFill>
            <a:gsLst>
              <a:gs pos="0">
                <a:srgbClr val="5C9424"/>
              </a:gs>
              <a:gs pos="100000">
                <a:srgbClr val="AACD72"/>
              </a:gs>
            </a:gsLst>
            <a:lin ang="2700000" scaled="0"/>
          </a:gradFill>
        </p:spPr>
        <p:txBody>
          <a:bodyPr anchor="ctr">
            <a:normAutofit/>
          </a:bodyPr>
          <a:lstStyle/>
          <a:p>
            <a:pPr marL="144000" algn="l"/>
            <a:r>
              <a:rPr lang="de-DE" sz="24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 Serif 20pt Thin" pitchFamily="2" charset="0"/>
              </a:rPr>
              <a:t>Wir sind Netzwerkpartner der Landesinitiative Demenz Sachsen e.V., weil…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883565" y="1384302"/>
            <a:ext cx="6324692" cy="1800230"/>
          </a:xfrm>
        </p:spPr>
        <p:txBody>
          <a:bodyPr anchor="ctr">
            <a:normAutofit/>
          </a:bodyPr>
          <a:lstStyle/>
          <a:p>
            <a:pPr algn="l"/>
            <a:r>
              <a:rPr lang="de-DE" dirty="0"/>
              <a:t>Text hier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5350" y="5293366"/>
            <a:ext cx="556993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1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NAME DER ORGANISATION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Anschrift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Telefon: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E-Mail: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Web:	</a:t>
            </a:r>
          </a:p>
        </p:txBody>
      </p:sp>
      <p:sp>
        <p:nvSpPr>
          <p:cNvPr id="16" name="Titel 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67307" y="3129610"/>
            <a:ext cx="6324693" cy="1280616"/>
          </a:xfrm>
          <a:prstGeom prst="rect">
            <a:avLst/>
          </a:prstGeom>
          <a:gradFill>
            <a:gsLst>
              <a:gs pos="0">
                <a:srgbClr val="5C9424"/>
              </a:gs>
              <a:gs pos="100000">
                <a:srgbClr val="AACD72"/>
              </a:gs>
            </a:gsLst>
            <a:lin ang="2700000" scaled="0"/>
          </a:gra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4000" algn="l"/>
            <a:r>
              <a:rPr lang="de-DE" sz="24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Wir setzen uns für das Thema </a:t>
            </a:r>
          </a:p>
          <a:p>
            <a:pPr marL="144000" algn="l"/>
            <a:r>
              <a:rPr lang="de-DE" sz="2400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„Demenz“  ein, weil…</a:t>
            </a:r>
            <a:endParaRPr lang="de-DE" sz="2800" dirty="0">
              <a:solidFill>
                <a:schemeClr val="bg1"/>
              </a:solidFill>
              <a:latin typeface="Roboto Slab" pitchFamily="2" charset="0"/>
              <a:ea typeface="Roboto Slab" pitchFamily="2" charset="0"/>
            </a:endParaRPr>
          </a:p>
        </p:txBody>
      </p:sp>
      <p:sp>
        <p:nvSpPr>
          <p:cNvPr id="4" name="Rechteck 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865589" y="6210456"/>
            <a:ext cx="6326411" cy="647544"/>
          </a:xfrm>
          <a:prstGeom prst="rect">
            <a:avLst/>
          </a:prstGeom>
          <a:gradFill>
            <a:gsLst>
              <a:gs pos="0">
                <a:srgbClr val="5C9424"/>
              </a:gs>
              <a:gs pos="100000">
                <a:srgbClr val="AACD72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08" y="225851"/>
            <a:ext cx="3967234" cy="4625945"/>
          </a:xfrm>
          <a:prstGeom prst="rect">
            <a:avLst/>
          </a:prstGeom>
        </p:spPr>
      </p:pic>
      <p:sp>
        <p:nvSpPr>
          <p:cNvPr id="9" name="Rechteck 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5865589" cy="52060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60616" y="4136122"/>
            <a:ext cx="51443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/>
              <a:t>Ein Bild Ihrer Organisation, vom Team oder von Ihnen</a:t>
            </a:r>
          </a:p>
          <a:p>
            <a:pPr algn="ctr"/>
            <a:r>
              <a:rPr lang="de-DE" i="1" dirty="0"/>
              <a:t>(Quadratisch) </a:t>
            </a:r>
          </a:p>
          <a:p>
            <a:pPr algn="ctr"/>
            <a:r>
              <a:rPr lang="de-DE" i="1" dirty="0"/>
              <a:t>Optional kann man auch hier das Logo platzieren. </a:t>
            </a:r>
          </a:p>
        </p:txBody>
      </p:sp>
      <p:sp>
        <p:nvSpPr>
          <p:cNvPr id="18" name="Untertitel 2"/>
          <p:cNvSpPr txBox="1">
            <a:spLocks/>
          </p:cNvSpPr>
          <p:nvPr/>
        </p:nvSpPr>
        <p:spPr>
          <a:xfrm>
            <a:off x="5995850" y="1439224"/>
            <a:ext cx="5962022" cy="16903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dirty="0"/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EBFCBE73-D194-CCC9-ADE0-7B4C27C65FB4}"/>
              </a:ext>
            </a:extLst>
          </p:cNvPr>
          <p:cNvSpPr txBox="1">
            <a:spLocks/>
          </p:cNvSpPr>
          <p:nvPr/>
        </p:nvSpPr>
        <p:spPr>
          <a:xfrm>
            <a:off x="5865587" y="4441742"/>
            <a:ext cx="6324692" cy="18002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/>
              <a:t>Text hier</a:t>
            </a:r>
          </a:p>
        </p:txBody>
      </p:sp>
    </p:spTree>
    <p:extLst>
      <p:ext uri="{BB962C8B-B14F-4D97-AF65-F5344CB8AC3E}">
        <p14:creationId xmlns:p14="http://schemas.microsoft.com/office/powerpoint/2010/main" val="2761023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Breitbild</PresentationFormat>
  <Paragraphs>14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 Slab</vt:lpstr>
      <vt:lpstr>Office</vt:lpstr>
      <vt:lpstr>   Unsere Kooperationspartner  stellen sich vor:</vt:lpstr>
      <vt:lpstr>Wir sind Netzwerkpartner der Landesinitiative Demenz Sachsen e.V., weil…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Stephan Förster</dc:creator>
  <cp:lastModifiedBy>Stephan Förster</cp:lastModifiedBy>
  <cp:revision>14</cp:revision>
  <dcterms:created xsi:type="dcterms:W3CDTF">2022-10-19T06:25:41Z</dcterms:created>
  <dcterms:modified xsi:type="dcterms:W3CDTF">2023-04-27T10:03:33Z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1139207880</vt:i4>
  </property>
  <property fmtid="{D5CDD505-2E9C-101B-9397-08002B2CF9AE}" pid="3" name="_NewReviewCycle">
    <vt:lpwstr/>
  </property>
  <property fmtid="{D5CDD505-2E9C-101B-9397-08002B2CF9AE}" pid="4" name="_EmailSubject">
    <vt:lpwstr>Slider Landesinitiative Demenz</vt:lpwstr>
  </property>
  <property fmtid="{D5CDD505-2E9C-101B-9397-08002B2CF9AE}" pid="5" name="_AuthorEmail">
    <vt:lpwstr>haller.sandy@vogtlandkreis.de</vt:lpwstr>
  </property>
  <property fmtid="{D5CDD505-2E9C-101B-9397-08002B2CF9AE}" pid="6" name="_AuthorEmailDisplayName">
    <vt:lpwstr>Sandy Haller</vt:lpwstr>
  </property>
</Properties>
</file>