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5" r:id="rId2"/>
    <p:sldMasterId id="2147483730" r:id="rId3"/>
  </p:sldMasterIdLst>
  <p:notesMasterIdLst>
    <p:notesMasterId r:id="rId14"/>
  </p:notesMasterIdLst>
  <p:handoutMasterIdLst>
    <p:handoutMasterId r:id="rId15"/>
  </p:handoutMasterIdLst>
  <p:sldIdLst>
    <p:sldId id="309" r:id="rId4"/>
    <p:sldId id="311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6"/>
    <p:restoredTop sz="89338"/>
  </p:normalViewPr>
  <p:slideViewPr>
    <p:cSldViewPr snapToGrid="0" snapToObjects="1" showGuides="1">
      <p:cViewPr varScale="1">
        <p:scale>
          <a:sx n="115" d="100"/>
          <a:sy n="115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9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F1BAB14C-C973-814C-AEA1-13B01A317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70AC1390-022E-2F47-BCD7-A65A0AA194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1A29F1D-EA5E-934D-BD54-A59A48C98D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C0E4-CEAE-8340-A83D-5997AFA1E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1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2D41-97E5-466D-B19A-99E3566FCF26}" type="datetimeFigureOut">
              <a:rPr lang="de-DE" smtClean="0"/>
              <a:t>01.11.2021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9E4A9-BB43-4AF8-B3E5-BDA78A715B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39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690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54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80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6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29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90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29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45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38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9E4A9-BB43-4AF8-B3E5-BDA78A715B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07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DD4E2F67-3451-1149-B64B-150F0A326DC5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C10F555E-0337-2840-8EE6-EE598121B8DE}"/>
              </a:ext>
            </a:extLst>
          </p:cNvPr>
          <p:cNvSpPr/>
          <p:nvPr userDrawn="1"/>
        </p:nvSpPr>
        <p:spPr>
          <a:xfrm>
            <a:off x="0" y="1376363"/>
            <a:ext cx="6157913" cy="4716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6AAA5AF-7741-A84A-92D1-805D5F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525" y="5044835"/>
            <a:ext cx="5112000" cy="767002"/>
          </a:xfr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Autor, Akad. Grad</a:t>
            </a:r>
          </a:p>
        </p:txBody>
      </p:sp>
      <p:sp>
        <p:nvSpPr>
          <p:cNvPr id="59" name="Bildplatzhalter 58">
            <a:extLst>
              <a:ext uri="{FF2B5EF4-FFF2-40B4-BE49-F238E27FC236}">
                <a16:creationId xmlns:a16="http://schemas.microsoft.com/office/drawing/2014/main" xmlns="" id="{6806F28A-BAF0-1C43-9B70-A1D5B90328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3"/>
            <a:ext cx="6096000" cy="47164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16DC5486-0A5F-FF45-B549-3BFB9701C2E3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5500688" y="4843463"/>
            <a:chExt cx="2714625" cy="140811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4843463"/>
              <a:ext cx="2714625" cy="140811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5992813" y="5191125"/>
              <a:ext cx="1731963" cy="549275"/>
              <a:chOff x="5992813" y="5191125"/>
              <a:chExt cx="1731963" cy="549275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64" name="Textplatzhalter 63">
            <a:extLst>
              <a:ext uri="{FF2B5EF4-FFF2-40B4-BE49-F238E27FC236}">
                <a16:creationId xmlns:a16="http://schemas.microsoft.com/office/drawing/2014/main" xmlns="" id="{997C1732-FEA2-D24E-9033-C427C8EE9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957636"/>
            <a:ext cx="5112000" cy="1048846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br>
              <a:rPr lang="de-DE" dirty="0"/>
            </a:br>
            <a:r>
              <a:rPr lang="de-DE" dirty="0" err="1"/>
              <a:t>Subline</a:t>
            </a:r>
            <a:endParaRPr lang="de-DE" dirty="0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xmlns="" id="{735AF633-9798-D34C-BAD2-C7CA12C7B06F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xmlns="" id="{01CE13F4-3D26-D248-BB84-5F8DF0693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2FA2181B-D312-6B4F-A28A-62E84FCD413A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bg1"/>
                  </a:solidFill>
                </a:rPr>
                <a:t>hs-mittweida.de</a:t>
              </a: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Textplatzhalter 2">
            <a:extLst>
              <a:ext uri="{FF2B5EF4-FFF2-40B4-BE49-F238E27FC236}">
                <a16:creationId xmlns:a16="http://schemas.microsoft.com/office/drawing/2014/main" xmlns="" id="{D9393634-1064-EC44-B266-422D7BFC6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531354"/>
            <a:ext cx="5112000" cy="2447908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Vorlesungen Headline</a:t>
            </a:r>
          </a:p>
        </p:txBody>
      </p:sp>
    </p:spTree>
    <p:extLst>
      <p:ext uri="{BB962C8B-B14F-4D97-AF65-F5344CB8AC3E}">
        <p14:creationId xmlns:p14="http://schemas.microsoft.com/office/powerpoint/2010/main" val="95100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DDB5B14-E220-5442-898E-FA709EDF3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5D5024F-B432-F04F-85C2-3401F32BEA4E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AB973403-20D2-7D40-B7DD-79BDC4E2E82D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7966841" y="-3612"/>
            <a:chExt cx="4229102" cy="219369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841" y="-3612"/>
              <a:ext cx="4229102" cy="219369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8733520" y="538009"/>
              <a:ext cx="2698217" cy="855713"/>
              <a:chOff x="5992813" y="5191125"/>
              <a:chExt cx="1731963" cy="549275"/>
            </a:xfrm>
            <a:solidFill>
              <a:schemeClr val="tx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D4D487CB-E6B0-B24F-853C-73DA5ED71CA1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5EBF917F-BD72-3746-A367-FC62C6DBF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xmlns="" id="{ECBA9393-6272-6D4D-8ECB-B62D9C66FD3B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tx1"/>
                  </a:solidFill>
                </a:rPr>
                <a:t>hs-mittweida.de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platzhalter 2">
            <a:extLst>
              <a:ext uri="{FF2B5EF4-FFF2-40B4-BE49-F238E27FC236}">
                <a16:creationId xmlns:a16="http://schemas.microsoft.com/office/drawing/2014/main" xmlns="" id="{46A22CA0-A1F8-A14D-BDF3-186809A29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4" y="181363"/>
            <a:ext cx="6480000" cy="1454218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</a:t>
            </a: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xmlns="" id="{03FD447E-F5CF-8D4B-8DF9-CAB93603B3D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6764" y="1775539"/>
            <a:ext cx="6480000" cy="4484074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169434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1_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DD4E2F67-3451-1149-B64B-150F0A326DC5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C10F555E-0337-2840-8EE6-EE598121B8DE}"/>
              </a:ext>
            </a:extLst>
          </p:cNvPr>
          <p:cNvSpPr/>
          <p:nvPr userDrawn="1"/>
        </p:nvSpPr>
        <p:spPr>
          <a:xfrm>
            <a:off x="0" y="1376363"/>
            <a:ext cx="6157913" cy="4716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Bildplatzhalter 58">
            <a:extLst>
              <a:ext uri="{FF2B5EF4-FFF2-40B4-BE49-F238E27FC236}">
                <a16:creationId xmlns:a16="http://schemas.microsoft.com/office/drawing/2014/main" xmlns="" id="{6806F28A-BAF0-1C43-9B70-A1D5B90328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3"/>
            <a:ext cx="6096000" cy="47164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16DC5486-0A5F-FF45-B549-3BFB9701C2E3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5500688" y="4843463"/>
            <a:chExt cx="2714625" cy="140811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4843463"/>
              <a:ext cx="2714625" cy="140811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5992813" y="5191125"/>
              <a:ext cx="1731963" cy="549275"/>
              <a:chOff x="5992813" y="5191125"/>
              <a:chExt cx="1731963" cy="549275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xmlns="" id="{58CC9D27-4756-F545-ACAD-6DD8F14C90A6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xmlns="" id="{1F6951F6-40DA-CF49-9C52-9F8EC785EB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xmlns="" id="{624F57F4-DD20-774D-AE62-0B0B5591FD01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bg1"/>
                  </a:solidFill>
                </a:rPr>
                <a:t>hs-mittweida.de</a:t>
              </a: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Untertitel 2">
            <a:extLst>
              <a:ext uri="{FF2B5EF4-FFF2-40B4-BE49-F238E27FC236}">
                <a16:creationId xmlns:a16="http://schemas.microsoft.com/office/drawing/2014/main" xmlns="" id="{EDDEFEAF-0817-AF46-9AC8-61E26D26BB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525" y="5044835"/>
            <a:ext cx="5112000" cy="767002"/>
          </a:xfr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Autor, Akad. Grad</a:t>
            </a:r>
          </a:p>
        </p:txBody>
      </p:sp>
      <p:sp>
        <p:nvSpPr>
          <p:cNvPr id="95" name="Textplatzhalter 63">
            <a:extLst>
              <a:ext uri="{FF2B5EF4-FFF2-40B4-BE49-F238E27FC236}">
                <a16:creationId xmlns:a16="http://schemas.microsoft.com/office/drawing/2014/main" xmlns="" id="{7E34B4E8-6CB2-2B42-9A34-FC7F27183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957636"/>
            <a:ext cx="5112000" cy="1048846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br>
              <a:rPr lang="de-DE" dirty="0"/>
            </a:b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96" name="Textplatzhalter 2">
            <a:extLst>
              <a:ext uri="{FF2B5EF4-FFF2-40B4-BE49-F238E27FC236}">
                <a16:creationId xmlns:a16="http://schemas.microsoft.com/office/drawing/2014/main" xmlns="" id="{E8D76968-3880-8E46-ACEC-BFF832E03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531354"/>
            <a:ext cx="5112000" cy="2447908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Image 1 Headline</a:t>
            </a:r>
          </a:p>
        </p:txBody>
      </p:sp>
    </p:spTree>
    <p:extLst>
      <p:ext uri="{BB962C8B-B14F-4D97-AF65-F5344CB8AC3E}">
        <p14:creationId xmlns:p14="http://schemas.microsoft.com/office/powerpoint/2010/main" val="59163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1_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5D5024F-B432-F04F-85C2-3401F32BEA4E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6DF8F067-C8FB-A649-B9AF-90D53086055F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7966841" y="-3612"/>
            <a:chExt cx="4229102" cy="219369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841" y="-3612"/>
              <a:ext cx="4229102" cy="219369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8733520" y="538009"/>
              <a:ext cx="2698217" cy="855713"/>
              <a:chOff x="5992813" y="5191125"/>
              <a:chExt cx="1731963" cy="549275"/>
            </a:xfrm>
            <a:solidFill>
              <a:schemeClr val="tx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xmlns="" id="{566F7BE2-53EC-E640-9910-4246222293B0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xmlns="" id="{AABBA693-D703-AA40-87F6-D89749CBB4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xmlns="" id="{7D682678-34B4-DC42-B72F-1F67E5ADE62B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tx1"/>
                  </a:solidFill>
                </a:rPr>
                <a:t>hs-mittweida.de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Untertitel 2">
            <a:extLst>
              <a:ext uri="{FF2B5EF4-FFF2-40B4-BE49-F238E27FC236}">
                <a16:creationId xmlns:a16="http://schemas.microsoft.com/office/drawing/2014/main" xmlns="" id="{6A7E62FA-D27E-1A43-AF06-2D01F214EA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525" y="5050888"/>
            <a:ext cx="10656000" cy="307777"/>
          </a:xfr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Autor, Akad. Grad max. einzeilig</a:t>
            </a:r>
          </a:p>
        </p:txBody>
      </p:sp>
      <p:sp>
        <p:nvSpPr>
          <p:cNvPr id="65" name="Textplatzhalter 63">
            <a:extLst>
              <a:ext uri="{FF2B5EF4-FFF2-40B4-BE49-F238E27FC236}">
                <a16:creationId xmlns:a16="http://schemas.microsoft.com/office/drawing/2014/main" xmlns="" id="{25ADCD63-4B01-F54F-BF49-660ADA447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4374269"/>
            <a:ext cx="10656000" cy="491140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r>
              <a:rPr lang="de-DE" dirty="0"/>
              <a:t> max. einzeilig</a:t>
            </a: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xmlns="" id="{CF90922D-61A7-6B44-8C35-31CD1F496E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2353594"/>
            <a:ext cx="10653712" cy="1968568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2 Headline lang und doppelzeilig</a:t>
            </a:r>
          </a:p>
        </p:txBody>
      </p:sp>
    </p:spTree>
    <p:extLst>
      <p:ext uri="{BB962C8B-B14F-4D97-AF65-F5344CB8AC3E}">
        <p14:creationId xmlns:p14="http://schemas.microsoft.com/office/powerpoint/2010/main" val="277884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4079876" cy="6200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C3705A7-6A02-6440-8505-42813B285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58998"/>
            <a:ext cx="3229503" cy="757130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AE6D2FA4-15E9-2C49-A448-6B6F046733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828" y="578069"/>
            <a:ext cx="6012410" cy="56227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/>
            </a:lvl1pPr>
            <a:lvl2pPr>
              <a:spcBef>
                <a:spcPts val="1000"/>
              </a:spcBef>
              <a:spcAft>
                <a:spcPts val="0"/>
              </a:spcAft>
              <a:defRPr sz="2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1000"/>
              </a:spcBef>
              <a:spcAft>
                <a:spcPts val="0"/>
              </a:spcAft>
              <a:defRPr/>
            </a:lvl3pPr>
            <a:lvl4pPr>
              <a:spcBef>
                <a:spcPts val="1000"/>
              </a:spcBef>
              <a:spcAft>
                <a:spcPts val="0"/>
              </a:spcAft>
              <a:defRPr/>
            </a:lvl4pPr>
            <a:lvl5pPr>
              <a:spcBef>
                <a:spcPts val="1000"/>
              </a:spcBef>
              <a:spcAft>
                <a:spcPts val="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3C190F1E-45D1-C04C-BC3B-1EA19D00B45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46065" y="430924"/>
            <a:ext cx="766763" cy="5769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60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1</a:t>
            </a:r>
          </a:p>
          <a:p>
            <a:pPr lvl="0"/>
            <a:r>
              <a:rPr lang="de-DE" altLang="de-DE" dirty="0"/>
              <a:t>2</a:t>
            </a:r>
          </a:p>
          <a:p>
            <a:pPr lvl="0"/>
            <a:r>
              <a:rPr lang="de-DE" altLang="de-DE" dirty="0"/>
              <a:t>3</a:t>
            </a:r>
          </a:p>
          <a:p>
            <a:pPr lvl="0"/>
            <a:r>
              <a:rPr lang="de-DE" altLang="de-DE" dirty="0"/>
              <a:t>4</a:t>
            </a:r>
          </a:p>
          <a:p>
            <a:pPr lvl="0"/>
            <a:r>
              <a:rPr lang="de-DE" altLang="de-DE" dirty="0"/>
              <a:t>5</a:t>
            </a:r>
          </a:p>
          <a:p>
            <a:pPr lvl="0"/>
            <a:r>
              <a:rPr lang="de-DE" alt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644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1_Kapiteltrenn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ildplatzhalter 58">
            <a:extLst>
              <a:ext uri="{FF2B5EF4-FFF2-40B4-BE49-F238E27FC236}">
                <a16:creationId xmlns:a16="http://schemas.microsoft.com/office/drawing/2014/main" xmlns="" id="{80B74AC7-690C-A344-8A0F-6AB50FA0F8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594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xmlns="" id="{9D359DAA-EF16-094C-BB5E-B34183AE1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525" y="315589"/>
            <a:ext cx="10653712" cy="2187291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1</a:t>
            </a:r>
          </a:p>
        </p:txBody>
      </p:sp>
      <p:sp>
        <p:nvSpPr>
          <p:cNvPr id="9" name="Textplatzhalter 63">
            <a:extLst>
              <a:ext uri="{FF2B5EF4-FFF2-40B4-BE49-F238E27FC236}">
                <a16:creationId xmlns:a16="http://schemas.microsoft.com/office/drawing/2014/main" xmlns="" id="{14C9189C-E4B8-CF4E-893D-9158CA4F2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525" y="2534704"/>
            <a:ext cx="10651238" cy="2187291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027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1_Kapiteltrenn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814863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63">
            <a:extLst>
              <a:ext uri="{FF2B5EF4-FFF2-40B4-BE49-F238E27FC236}">
                <a16:creationId xmlns:a16="http://schemas.microsoft.com/office/drawing/2014/main" xmlns="" id="{6B1FBF90-4A26-BA4A-A892-A528E226E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525" y="3645988"/>
            <a:ext cx="7223406" cy="1573207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0846320D-C953-694B-85FA-4A4D4260B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914400"/>
            <a:ext cx="7223406" cy="2679482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7677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1_Kapiteltrenn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8">
            <a:extLst>
              <a:ext uri="{FF2B5EF4-FFF2-40B4-BE49-F238E27FC236}">
                <a16:creationId xmlns:a16="http://schemas.microsoft.com/office/drawing/2014/main" xmlns="" id="{50901FC6-CAC7-5D40-A85B-7355134B6A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8637" y="0"/>
            <a:ext cx="4047305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814863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63">
            <a:extLst>
              <a:ext uri="{FF2B5EF4-FFF2-40B4-BE49-F238E27FC236}">
                <a16:creationId xmlns:a16="http://schemas.microsoft.com/office/drawing/2014/main" xmlns="" id="{8D203712-B9C8-E34C-80EC-571015909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525" y="3645988"/>
            <a:ext cx="7223406" cy="1573207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DCECAE18-377E-F443-AFB7-B145F6C5FD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914400"/>
            <a:ext cx="7223406" cy="2679482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1118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1_Titel und Inhal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764642"/>
            <a:ext cx="3204000" cy="932563"/>
          </a:xfrm>
          <a:prstGeom prst="rect">
            <a:avLst/>
          </a:prstGeom>
        </p:spPr>
        <p:txBody>
          <a:bodyPr bIns="0" anchor="ctr" anchorCtr="0"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887093"/>
            <a:ext cx="3204000" cy="43140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75" y="0"/>
            <a:ext cx="8112125" cy="6201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3243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Image1_Titel und Inhal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10656000" cy="48070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77782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Image1_Titel und Inhal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5138037" cy="48070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88CE7B02-EACB-C548-9ACD-E2387332A55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4727" y="1393722"/>
            <a:ext cx="5138037" cy="48070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98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>
            <a:extLst>
              <a:ext uri="{FF2B5EF4-FFF2-40B4-BE49-F238E27FC236}">
                <a16:creationId xmlns:a16="http://schemas.microsoft.com/office/drawing/2014/main" xmlns="" id="{AC36BE14-BA13-EF47-A44C-AE9AECAED077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C10F555E-0337-2840-8EE6-EE598121B8DE}"/>
              </a:ext>
            </a:extLst>
          </p:cNvPr>
          <p:cNvSpPr/>
          <p:nvPr userDrawn="1"/>
        </p:nvSpPr>
        <p:spPr>
          <a:xfrm>
            <a:off x="-1" y="1376363"/>
            <a:ext cx="12202392" cy="4716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6AAA5AF-7741-A84A-92D1-805D5F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525" y="5050888"/>
            <a:ext cx="10656000" cy="307777"/>
          </a:xfr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Autor, Akad. Grad max. einzeilig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16DC5486-0A5F-FF45-B549-3BFB9701C2E3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5500688" y="4843463"/>
            <a:chExt cx="2714625" cy="140811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4843463"/>
              <a:ext cx="2714625" cy="140811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5992813" y="5191125"/>
              <a:ext cx="1731963" cy="549275"/>
              <a:chOff x="5992813" y="5191125"/>
              <a:chExt cx="1731963" cy="549275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64" name="Textplatzhalter 63">
            <a:extLst>
              <a:ext uri="{FF2B5EF4-FFF2-40B4-BE49-F238E27FC236}">
                <a16:creationId xmlns:a16="http://schemas.microsoft.com/office/drawing/2014/main" xmlns="" id="{997C1732-FEA2-D24E-9033-C427C8EE9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4374269"/>
            <a:ext cx="10656000" cy="491140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r>
              <a:rPr lang="de-DE" dirty="0"/>
              <a:t> max. einzeilig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xmlns="" id="{42721B54-72EC-2E4A-8F72-7BC6802F3896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xmlns="" id="{B034FA29-B223-6841-B039-510A2E5451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xmlns="" id="{7E757D0E-9F89-904A-8398-8EDE6049CB62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bg1"/>
                  </a:solidFill>
                </a:rPr>
                <a:t>hs-mittweida.de</a:t>
              </a: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platzhalter 2">
            <a:extLst>
              <a:ext uri="{FF2B5EF4-FFF2-40B4-BE49-F238E27FC236}">
                <a16:creationId xmlns:a16="http://schemas.microsoft.com/office/drawing/2014/main" xmlns="" id="{A6E846C8-2825-E644-B92F-7D6C133BD3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2353594"/>
            <a:ext cx="10653712" cy="1968568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2 Headline lang und doppelzeilig</a:t>
            </a:r>
          </a:p>
        </p:txBody>
      </p:sp>
    </p:spTree>
    <p:extLst>
      <p:ext uri="{BB962C8B-B14F-4D97-AF65-F5344CB8AC3E}">
        <p14:creationId xmlns:p14="http://schemas.microsoft.com/office/powerpoint/2010/main" val="24715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1_Titel und Inhal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5138037" cy="48070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2"/>
            <a:ext cx="5325295" cy="4824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23EB2807-6C65-DD49-B0FB-49658B713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</p:spTree>
    <p:extLst>
      <p:ext uri="{BB962C8B-B14F-4D97-AF65-F5344CB8AC3E}">
        <p14:creationId xmlns:p14="http://schemas.microsoft.com/office/powerpoint/2010/main" val="422745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1_Titel und Inhal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3750715"/>
            <a:ext cx="10653542" cy="664797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4800"/>
            </a:lvl1pPr>
          </a:lstStyle>
          <a:p>
            <a:r>
              <a:rPr lang="de-DE" dirty="0"/>
              <a:t>Titel Headline max. einzeilig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4635373"/>
            <a:ext cx="10653542" cy="14574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420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86398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1_Titel und Inhal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437467"/>
            <a:ext cx="12192000" cy="3420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B4A9FDFC-6860-D44B-831B-36FC1AD77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E1103F48-30E5-B043-A429-5727C212B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3"/>
            <a:ext cx="10656000" cy="204374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604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24D0834-D3DE-8740-94BB-386C7972A209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0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DDB5B14-E220-5442-898E-FA709EDF3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5D5024F-B432-F04F-85C2-3401F32BEA4E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0ABF2D-7EE2-254B-88F3-75A7F82EBE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866" y="1951522"/>
            <a:ext cx="6480000" cy="886397"/>
          </a:xfrm>
          <a:prstGeom prst="rect">
            <a:avLst/>
          </a:prstGeom>
        </p:spPr>
        <p:txBody>
          <a:bodyPr tIns="0" rIns="0" bIns="0" anchor="t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6AAA5AF-7741-A84A-92D1-805D5F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866" y="3010486"/>
            <a:ext cx="6480000" cy="3082339"/>
          </a:xfrm>
          <a:prstGeom prst="rect">
            <a:avLst/>
          </a:prstGeo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8B9B978A-C176-724E-9BB1-FAF79758DB04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7966841" y="-3612"/>
            <a:chExt cx="4229102" cy="219369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841" y="-3612"/>
              <a:ext cx="4229102" cy="219369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8733520" y="538009"/>
              <a:ext cx="2698217" cy="855713"/>
              <a:chOff x="5992813" y="5191125"/>
              <a:chExt cx="1731963" cy="549275"/>
            </a:xfrm>
            <a:solidFill>
              <a:schemeClr val="tx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85B4C667-8789-5547-A514-DFEB7BF4532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66840" y="3010486"/>
            <a:ext cx="4061037" cy="2039399"/>
          </a:xfrm>
          <a:prstGeom prst="rect">
            <a:avLst/>
          </a:prstGeom>
        </p:spPr>
        <p:txBody>
          <a:bodyPr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xmlns="" id="{D24FE4B6-7ED9-AD4E-AC49-D7C20AE237D6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5C5BB8D5-C67B-7848-92E5-406502E2E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xmlns="" id="{758A4998-037E-3E44-9E82-ECB963446A60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tx1"/>
                  </a:solidFill>
                </a:rPr>
                <a:t>hs-mittweida.de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2_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EA1D1AA6-7145-2148-BA30-40042A7C7874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C10F555E-0337-2840-8EE6-EE598121B8DE}"/>
              </a:ext>
            </a:extLst>
          </p:cNvPr>
          <p:cNvSpPr/>
          <p:nvPr userDrawn="1"/>
        </p:nvSpPr>
        <p:spPr>
          <a:xfrm>
            <a:off x="-1" y="1376363"/>
            <a:ext cx="6200775" cy="471646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Bildplatzhalter 58">
            <a:extLst>
              <a:ext uri="{FF2B5EF4-FFF2-40B4-BE49-F238E27FC236}">
                <a16:creationId xmlns:a16="http://schemas.microsoft.com/office/drawing/2014/main" xmlns="" id="{6806F28A-BAF0-1C43-9B70-A1D5B90328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3"/>
            <a:ext cx="6096000" cy="47164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92" name="Untertitel 2">
            <a:extLst>
              <a:ext uri="{FF2B5EF4-FFF2-40B4-BE49-F238E27FC236}">
                <a16:creationId xmlns:a16="http://schemas.microsoft.com/office/drawing/2014/main" xmlns="" id="{A506DD15-1BDA-7C41-99F2-65532A35C4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525" y="5044835"/>
            <a:ext cx="5112000" cy="767002"/>
          </a:xfr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Autor, Akad. Grad</a:t>
            </a:r>
          </a:p>
        </p:txBody>
      </p:sp>
      <p:sp>
        <p:nvSpPr>
          <p:cNvPr id="93" name="Textplatzhalter 63">
            <a:extLst>
              <a:ext uri="{FF2B5EF4-FFF2-40B4-BE49-F238E27FC236}">
                <a16:creationId xmlns:a16="http://schemas.microsoft.com/office/drawing/2014/main" xmlns="" id="{DF4EA2FD-B607-6C42-917D-73EF92D6E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957636"/>
            <a:ext cx="5112000" cy="1048846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br>
              <a:rPr lang="de-DE" dirty="0"/>
            </a:b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94" name="Textplatzhalter 2">
            <a:extLst>
              <a:ext uri="{FF2B5EF4-FFF2-40B4-BE49-F238E27FC236}">
                <a16:creationId xmlns:a16="http://schemas.microsoft.com/office/drawing/2014/main" xmlns="" id="{320CB7D5-8E7B-BD42-A43F-6DF8F46591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531354"/>
            <a:ext cx="5112000" cy="2447908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Image 2 Headline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xmlns="" id="{D34DDFFE-AFB5-2E4D-9A98-175B0126303C}"/>
              </a:ext>
            </a:extLst>
          </p:cNvPr>
          <p:cNvGrpSpPr/>
          <p:nvPr userDrawn="1"/>
        </p:nvGrpSpPr>
        <p:grpSpPr>
          <a:xfrm>
            <a:off x="7790146" y="0"/>
            <a:ext cx="4406900" cy="2298700"/>
            <a:chOff x="7790146" y="0"/>
            <a:chExt cx="4406900" cy="2298700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xmlns="" id="{4A3E14C9-382E-8E46-B9E5-45079F57C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7790146" y="0"/>
              <a:ext cx="4406900" cy="2298700"/>
            </a:xfrm>
            <a:prstGeom prst="rect">
              <a:avLst/>
            </a:prstGeom>
          </p:spPr>
        </p:pic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xmlns="" id="{AF79FCAD-3CDA-5541-B9A3-B94A091B9B4E}"/>
                </a:ext>
              </a:extLst>
            </p:cNvPr>
            <p:cNvGrpSpPr/>
            <p:nvPr/>
          </p:nvGrpSpPr>
          <p:grpSpPr>
            <a:xfrm>
              <a:off x="8733520" y="538009"/>
              <a:ext cx="2698217" cy="855713"/>
              <a:chOff x="5992813" y="5191125"/>
              <a:chExt cx="1731963" cy="549275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xmlns="" id="{81DF154C-FBE1-6740-84A1-19DF93C1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xmlns="" id="{EF9D6E18-70C6-8747-BDD9-4112670A3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xmlns="" id="{1F8A8BC0-6129-8F4D-A7B6-DBDBDC3DB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xmlns="" id="{3C9234FD-DF2A-304D-B15D-F1252DEC0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xmlns="" id="{AB959699-CAFA-4648-ADB8-5D332F93A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xmlns="" id="{32B98BC4-DBC3-6746-9A1C-157C87FBF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xmlns="" id="{26FD4368-EDF0-0945-9207-12E34BE2D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xmlns="" id="{18A02E98-59AB-D941-AEA1-FDE668672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xmlns="" id="{4DDA668B-A900-EE4D-A278-9CE51ED445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F179A7D3-47E4-A344-B940-BB11EF64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xmlns="" id="{A29C2453-CFE0-194B-91E5-36DDE313A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xmlns="" id="{B45BFAD1-1089-0041-8AB8-94EB061C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xmlns="" id="{CD835634-E09E-704A-9F12-AD231589F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xmlns="" id="{A6C317C9-2609-A542-AE3A-F8958E4F8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xmlns="" id="{242649D6-66BB-9C46-93B0-3EE9ED1C9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xmlns="" id="{73735409-96EE-4F49-B566-B9A6071F08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xmlns="" id="{72A0403F-40E6-274A-BABF-C3C14CDB7B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Freeform 23">
                <a:extLst>
                  <a:ext uri="{FF2B5EF4-FFF2-40B4-BE49-F238E27FC236}">
                    <a16:creationId xmlns:a16="http://schemas.microsoft.com/office/drawing/2014/main" xmlns="" id="{0A403CC5-508E-1848-9B44-D8EB3A5F5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xmlns="" id="{40395A6D-C5A1-F44F-B5EB-3DA2EF12B876}"/>
              </a:ext>
            </a:extLst>
          </p:cNvPr>
          <p:cNvGrpSpPr/>
          <p:nvPr userDrawn="1"/>
        </p:nvGrpSpPr>
        <p:grpSpPr>
          <a:xfrm>
            <a:off x="7792571" y="5298628"/>
            <a:ext cx="4406900" cy="1574800"/>
            <a:chOff x="7792571" y="5298628"/>
            <a:chExt cx="4406900" cy="1574800"/>
          </a:xfrm>
        </p:grpSpPr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xmlns="" id="{92564F86-4E00-D343-AE14-C6CB2546BA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792571" y="5298628"/>
              <a:ext cx="4406900" cy="1574800"/>
            </a:xfrm>
            <a:prstGeom prst="rect">
              <a:avLst/>
            </a:prstGeom>
          </p:spPr>
        </p:pic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xmlns="" id="{EE3EE2FA-6204-0E40-AAE9-4821E8C3C1F4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bg1"/>
                  </a:solidFill>
                </a:rPr>
                <a:t>hs-mittweida.de</a:t>
              </a: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09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2_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43C7473F-5BCF-544A-B593-CDFA2A189AC8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xmlns="" id="{C10F555E-0337-2840-8EE6-EE598121B8DE}"/>
              </a:ext>
            </a:extLst>
          </p:cNvPr>
          <p:cNvSpPr/>
          <p:nvPr userDrawn="1"/>
        </p:nvSpPr>
        <p:spPr>
          <a:xfrm>
            <a:off x="-1" y="1376362"/>
            <a:ext cx="6200775" cy="548163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Bildplatzhalter 58">
            <a:extLst>
              <a:ext uri="{FF2B5EF4-FFF2-40B4-BE49-F238E27FC236}">
                <a16:creationId xmlns:a16="http://schemas.microsoft.com/office/drawing/2014/main" xmlns="" id="{6806F28A-BAF0-1C43-9B70-A1D5B90328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3"/>
            <a:ext cx="6096000" cy="54816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16DC5486-0A5F-FF45-B549-3BFB9701C2E3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5500688" y="4843463"/>
            <a:chExt cx="2714625" cy="140811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4843463"/>
              <a:ext cx="2714625" cy="140811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5992813" y="5191125"/>
              <a:ext cx="1731963" cy="549275"/>
              <a:chOff x="5992813" y="5191125"/>
              <a:chExt cx="1731963" cy="549275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xmlns="" id="{60478702-041B-B841-9814-82693F03C7CE}"/>
              </a:ext>
            </a:extLst>
          </p:cNvPr>
          <p:cNvSpPr txBox="1"/>
          <p:nvPr userDrawn="1"/>
        </p:nvSpPr>
        <p:spPr>
          <a:xfrm>
            <a:off x="767360" y="6387501"/>
            <a:ext cx="3162719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300" b="1" dirty="0" err="1">
                <a:solidFill>
                  <a:schemeClr val="tx1"/>
                </a:solidFill>
              </a:rPr>
              <a:t>hs-mittweida.de</a:t>
            </a:r>
            <a:endParaRPr lang="de-DE" sz="1300" b="1" dirty="0">
              <a:solidFill>
                <a:schemeClr val="tx1"/>
              </a:solidFill>
            </a:endParaRPr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xmlns="" id="{174E2D32-C894-084B-9C17-AA8EC401CA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1405" y="532240"/>
            <a:ext cx="2192442" cy="839270"/>
          </a:xfrm>
          <a:noFill/>
        </p:spPr>
        <p:txBody>
          <a:bodyPr/>
          <a:lstStyle/>
          <a:p>
            <a:r>
              <a:rPr lang="de-DE" dirty="0"/>
              <a:t>Projektlogo</a:t>
            </a: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xmlns="" id="{E205ECD5-01E2-0541-BAAE-ACAB36FA74EC}"/>
              </a:ext>
            </a:extLst>
          </p:cNvPr>
          <p:cNvSpPr>
            <a:spLocks/>
          </p:cNvSpPr>
          <p:nvPr userDrawn="1"/>
        </p:nvSpPr>
        <p:spPr bwMode="auto">
          <a:xfrm>
            <a:off x="7966842" y="5460918"/>
            <a:ext cx="4229101" cy="1397335"/>
          </a:xfrm>
          <a:custGeom>
            <a:avLst/>
            <a:gdLst>
              <a:gd name="T0" fmla="*/ 4441 w 4441"/>
              <a:gd name="T1" fmla="*/ 0 h 1465"/>
              <a:gd name="T2" fmla="*/ 4441 w 4441"/>
              <a:gd name="T3" fmla="*/ 0 h 1465"/>
              <a:gd name="T4" fmla="*/ 258 w 4441"/>
              <a:gd name="T5" fmla="*/ 391 h 1465"/>
              <a:gd name="T6" fmla="*/ 0 w 4441"/>
              <a:gd name="T7" fmla="*/ 708 h 1465"/>
              <a:gd name="T8" fmla="*/ 0 w 4441"/>
              <a:gd name="T9" fmla="*/ 1465 h 1465"/>
              <a:gd name="T10" fmla="*/ 4441 w 4441"/>
              <a:gd name="T11" fmla="*/ 1465 h 1465"/>
              <a:gd name="T12" fmla="*/ 4441 w 4441"/>
              <a:gd name="T13" fmla="*/ 0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41" h="1465">
                <a:moveTo>
                  <a:pt x="4441" y="0"/>
                </a:moveTo>
                <a:lnTo>
                  <a:pt x="4441" y="0"/>
                </a:lnTo>
                <a:cubicBezTo>
                  <a:pt x="2897" y="0"/>
                  <a:pt x="1461" y="144"/>
                  <a:pt x="258" y="391"/>
                </a:cubicBezTo>
                <a:cubicBezTo>
                  <a:pt x="108" y="422"/>
                  <a:pt x="0" y="555"/>
                  <a:pt x="0" y="708"/>
                </a:cubicBezTo>
                <a:lnTo>
                  <a:pt x="0" y="1465"/>
                </a:lnTo>
                <a:lnTo>
                  <a:pt x="4441" y="1465"/>
                </a:lnTo>
                <a:lnTo>
                  <a:pt x="44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Bildplatzhalter 3">
            <a:extLst>
              <a:ext uri="{FF2B5EF4-FFF2-40B4-BE49-F238E27FC236}">
                <a16:creationId xmlns:a16="http://schemas.microsoft.com/office/drawing/2014/main" xmlns="" id="{69C7F326-BD26-7D4D-8C46-3919A0DB8D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74205" y="5842618"/>
            <a:ext cx="3150435" cy="839270"/>
          </a:xfrm>
          <a:noFill/>
        </p:spPr>
        <p:txBody>
          <a:bodyPr/>
          <a:lstStyle/>
          <a:p>
            <a:r>
              <a:rPr lang="de-DE" dirty="0" err="1"/>
              <a:t>Prokektlogo</a:t>
            </a:r>
            <a:endParaRPr lang="de-DE" dirty="0"/>
          </a:p>
        </p:txBody>
      </p:sp>
      <p:sp>
        <p:nvSpPr>
          <p:cNvPr id="33" name="Untertitel 2">
            <a:extLst>
              <a:ext uri="{FF2B5EF4-FFF2-40B4-BE49-F238E27FC236}">
                <a16:creationId xmlns:a16="http://schemas.microsoft.com/office/drawing/2014/main" xmlns="" id="{1D5C7EFA-B6AA-4A4F-93BF-6A5AD8A08F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525" y="5044835"/>
            <a:ext cx="5112000" cy="767002"/>
          </a:xfr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Autor, Akad. Grad</a:t>
            </a:r>
          </a:p>
        </p:txBody>
      </p:sp>
      <p:sp>
        <p:nvSpPr>
          <p:cNvPr id="57" name="Textplatzhalter 63">
            <a:extLst>
              <a:ext uri="{FF2B5EF4-FFF2-40B4-BE49-F238E27FC236}">
                <a16:creationId xmlns:a16="http://schemas.microsoft.com/office/drawing/2014/main" xmlns="" id="{49DC0ACC-6C25-1745-9ED2-20CDAF559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957636"/>
            <a:ext cx="5112000" cy="1048846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br>
              <a:rPr lang="de-DE" dirty="0"/>
            </a:b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xmlns="" id="{30509A35-5B2A-8548-AA29-D6A1905145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531354"/>
            <a:ext cx="5112000" cy="2447908"/>
          </a:xfrm>
        </p:spPr>
        <p:txBody>
          <a:bodyPr anchor="b" anchorCtr="0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2 </a:t>
            </a:r>
            <a:br>
              <a:rPr lang="de-DE" dirty="0"/>
            </a:br>
            <a:r>
              <a:rPr lang="de-DE" dirty="0"/>
              <a:t>mit Partner</a:t>
            </a:r>
          </a:p>
        </p:txBody>
      </p:sp>
    </p:spTree>
    <p:extLst>
      <p:ext uri="{BB962C8B-B14F-4D97-AF65-F5344CB8AC3E}">
        <p14:creationId xmlns:p14="http://schemas.microsoft.com/office/powerpoint/2010/main" val="403971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2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DA318C3-81E1-E347-AE5E-CD8CBB1B21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8148638" cy="3417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C3705A7-6A02-6440-8505-42813B285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578499"/>
            <a:ext cx="7084465" cy="2654100"/>
          </a:xfrm>
        </p:spPr>
        <p:txBody>
          <a:bodyPr tIns="0" bIns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AE6D2FA4-15E9-2C49-A448-6B6F046733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3268" y="3750905"/>
            <a:ext cx="2869023" cy="8136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>
              <a:spcBef>
                <a:spcPts val="0"/>
              </a:spcBef>
              <a:spcAft>
                <a:spcPts val="4800"/>
              </a:spcAft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0"/>
              </a:spcBef>
              <a:spcAft>
                <a:spcPts val="4800"/>
              </a:spcAft>
              <a:defRPr/>
            </a:lvl3pPr>
            <a:lvl4pPr>
              <a:spcBef>
                <a:spcPts val="0"/>
              </a:spcBef>
              <a:spcAft>
                <a:spcPts val="4800"/>
              </a:spcAft>
              <a:defRPr/>
            </a:lvl4pPr>
            <a:lvl5pPr>
              <a:spcBef>
                <a:spcPts val="0"/>
              </a:spcBef>
              <a:spcAft>
                <a:spcPts val="480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3C190F1E-45D1-C04C-BC3B-1EA19D00B45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04328" y="3825022"/>
            <a:ext cx="313524" cy="5487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0A3F683E-E18B-9D4C-8DC1-ED0153AAC37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04328" y="4911618"/>
            <a:ext cx="313524" cy="5487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4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015467FD-E042-CF41-BB61-50FA8F5CBED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71195" y="3750905"/>
            <a:ext cx="2869023" cy="8136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>
              <a:spcBef>
                <a:spcPts val="0"/>
              </a:spcBef>
              <a:spcAft>
                <a:spcPts val="4800"/>
              </a:spcAft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0"/>
              </a:spcBef>
              <a:spcAft>
                <a:spcPts val="4800"/>
              </a:spcAft>
              <a:defRPr/>
            </a:lvl3pPr>
            <a:lvl4pPr>
              <a:spcBef>
                <a:spcPts val="0"/>
              </a:spcBef>
              <a:spcAft>
                <a:spcPts val="4800"/>
              </a:spcAft>
              <a:defRPr/>
            </a:lvl4pPr>
            <a:lvl5pPr>
              <a:spcBef>
                <a:spcPts val="0"/>
              </a:spcBef>
              <a:spcAft>
                <a:spcPts val="480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 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564FE47E-0485-C142-BFCB-F0B92F02B08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02255" y="3825022"/>
            <a:ext cx="313524" cy="5487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17848C21-7CD6-5E45-860F-38943FDA6D8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02255" y="4911618"/>
            <a:ext cx="313524" cy="5487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5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xmlns="" id="{E9D6D942-833F-6742-BBFB-0C82911A831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40522" y="3750905"/>
            <a:ext cx="2380417" cy="8136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>
              <a:spcBef>
                <a:spcPts val="0"/>
              </a:spcBef>
              <a:spcAft>
                <a:spcPts val="4800"/>
              </a:spcAft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0"/>
              </a:spcBef>
              <a:spcAft>
                <a:spcPts val="4800"/>
              </a:spcAft>
              <a:defRPr/>
            </a:lvl3pPr>
            <a:lvl4pPr>
              <a:spcBef>
                <a:spcPts val="0"/>
              </a:spcBef>
              <a:spcAft>
                <a:spcPts val="4800"/>
              </a:spcAft>
              <a:defRPr/>
            </a:lvl4pPr>
            <a:lvl5pPr>
              <a:spcBef>
                <a:spcPts val="0"/>
              </a:spcBef>
              <a:spcAft>
                <a:spcPts val="480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 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xmlns="" id="{99C14220-C917-F94C-AF58-5DCAEFE1C7E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71582" y="3825022"/>
            <a:ext cx="313524" cy="5487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3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xmlns="" id="{7BF7FDF5-9226-9244-A053-DEB85E1D899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71582" y="4911618"/>
            <a:ext cx="313524" cy="5487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-457200">
              <a:buFont typeface="+mj-lt"/>
              <a:buAutoNum type="arabicPeriod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27075" indent="-457200">
              <a:buFont typeface="+mj-lt"/>
              <a:buAutoNum type="arabicPeriod"/>
              <a:defRPr/>
            </a:lvl3pPr>
            <a:lvl4pPr marL="792163" indent="-342900">
              <a:buFont typeface="+mj-lt"/>
              <a:buAutoNum type="arabicPeriod"/>
              <a:defRPr/>
            </a:lvl4pPr>
            <a:lvl5pPr marL="1062037" indent="-342900">
              <a:buFont typeface="+mj-lt"/>
              <a:buAutoNum type="arabicPeriod"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6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xmlns="" id="{FC9FA86B-F71D-D340-A9B1-70C295397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73268" y="4823928"/>
            <a:ext cx="2869023" cy="8136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>
              <a:spcBef>
                <a:spcPts val="0"/>
              </a:spcBef>
              <a:spcAft>
                <a:spcPts val="4800"/>
              </a:spcAft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0"/>
              </a:spcBef>
              <a:spcAft>
                <a:spcPts val="4800"/>
              </a:spcAft>
              <a:defRPr/>
            </a:lvl3pPr>
            <a:lvl4pPr>
              <a:spcBef>
                <a:spcPts val="0"/>
              </a:spcBef>
              <a:spcAft>
                <a:spcPts val="4800"/>
              </a:spcAft>
              <a:defRPr/>
            </a:lvl4pPr>
            <a:lvl5pPr>
              <a:spcBef>
                <a:spcPts val="0"/>
              </a:spcBef>
              <a:spcAft>
                <a:spcPts val="480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 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xmlns="" id="{B630A04E-23B5-6F4E-8E0C-FFD7ACF5EEB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71195" y="4823928"/>
            <a:ext cx="2869023" cy="8136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>
              <a:spcBef>
                <a:spcPts val="0"/>
              </a:spcBef>
              <a:spcAft>
                <a:spcPts val="4800"/>
              </a:spcAft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0"/>
              </a:spcBef>
              <a:spcAft>
                <a:spcPts val="4800"/>
              </a:spcAft>
              <a:defRPr/>
            </a:lvl3pPr>
            <a:lvl4pPr>
              <a:spcBef>
                <a:spcPts val="0"/>
              </a:spcBef>
              <a:spcAft>
                <a:spcPts val="4800"/>
              </a:spcAft>
              <a:defRPr/>
            </a:lvl4pPr>
            <a:lvl5pPr>
              <a:spcBef>
                <a:spcPts val="0"/>
              </a:spcBef>
              <a:spcAft>
                <a:spcPts val="480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 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xmlns="" id="{BF276CBB-8569-1A40-8B2E-2FF14171221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440522" y="4823928"/>
            <a:ext cx="2380417" cy="8136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/>
            </a:lvl1pPr>
            <a:lvl2pPr>
              <a:spcBef>
                <a:spcPts val="0"/>
              </a:spcBef>
              <a:spcAft>
                <a:spcPts val="4800"/>
              </a:spcAft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0"/>
              </a:spcBef>
              <a:spcAft>
                <a:spcPts val="4800"/>
              </a:spcAft>
              <a:defRPr/>
            </a:lvl3pPr>
            <a:lvl4pPr>
              <a:spcBef>
                <a:spcPts val="0"/>
              </a:spcBef>
              <a:spcAft>
                <a:spcPts val="4800"/>
              </a:spcAft>
              <a:defRPr/>
            </a:lvl4pPr>
            <a:lvl5pPr>
              <a:spcBef>
                <a:spcPts val="0"/>
              </a:spcBef>
              <a:spcAft>
                <a:spcPts val="4800"/>
              </a:spcAft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 </a:t>
            </a:r>
          </a:p>
        </p:txBody>
      </p:sp>
    </p:spTree>
    <p:extLst>
      <p:ext uri="{BB962C8B-B14F-4D97-AF65-F5344CB8AC3E}">
        <p14:creationId xmlns:p14="http://schemas.microsoft.com/office/powerpoint/2010/main" val="100238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2_Kapiteltrenn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58">
            <a:extLst>
              <a:ext uri="{FF2B5EF4-FFF2-40B4-BE49-F238E27FC236}">
                <a16:creationId xmlns:a16="http://schemas.microsoft.com/office/drawing/2014/main" xmlns="" id="{B05E5E07-650C-B746-8127-4C432FC6EB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8637" y="0"/>
            <a:ext cx="4047305" cy="685799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8A0C7D6B-A4D9-6D40-BA28-01E7F41C32D0}"/>
              </a:ext>
            </a:extLst>
          </p:cNvPr>
          <p:cNvSpPr/>
          <p:nvPr userDrawn="1"/>
        </p:nvSpPr>
        <p:spPr>
          <a:xfrm>
            <a:off x="0" y="0"/>
            <a:ext cx="8148638" cy="3437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DC33EE7A-FFF5-7844-9BC4-774C4EFB79FF}"/>
              </a:ext>
            </a:extLst>
          </p:cNvPr>
          <p:cNvSpPr/>
          <p:nvPr userDrawn="1"/>
        </p:nvSpPr>
        <p:spPr>
          <a:xfrm>
            <a:off x="-1" y="3437468"/>
            <a:ext cx="8148639" cy="342053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63">
            <a:extLst>
              <a:ext uri="{FF2B5EF4-FFF2-40B4-BE49-F238E27FC236}">
                <a16:creationId xmlns:a16="http://schemas.microsoft.com/office/drawing/2014/main" xmlns="" id="{407111B0-6B1A-774A-A92F-A3B534EC17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525" y="2274384"/>
            <a:ext cx="7223406" cy="1056645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xmlns="" id="{6A92C018-ADEF-D847-BEDC-21B805F50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30628"/>
            <a:ext cx="7223406" cy="2091649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0695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2_Kapiteltrenn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DFD98C8E-3239-D84C-9460-8F77A0C5C490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3641B3D-63AF-3049-8AE0-EA9B5B0CA582}"/>
              </a:ext>
            </a:extLst>
          </p:cNvPr>
          <p:cNvSpPr/>
          <p:nvPr userDrawn="1"/>
        </p:nvSpPr>
        <p:spPr>
          <a:xfrm>
            <a:off x="0" y="3434315"/>
            <a:ext cx="4079876" cy="342053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7E61B871-82E6-6648-9167-9966250E6B9C}"/>
              </a:ext>
            </a:extLst>
          </p:cNvPr>
          <p:cNvSpPr/>
          <p:nvPr userDrawn="1"/>
        </p:nvSpPr>
        <p:spPr>
          <a:xfrm>
            <a:off x="4079876" y="3434315"/>
            <a:ext cx="4063148" cy="3423685"/>
          </a:xfrm>
          <a:prstGeom prst="rect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EBCF57E8-26F8-D44B-88BC-04446BFA9E6A}"/>
              </a:ext>
            </a:extLst>
          </p:cNvPr>
          <p:cNvSpPr/>
          <p:nvPr userDrawn="1"/>
        </p:nvSpPr>
        <p:spPr>
          <a:xfrm>
            <a:off x="8143023" y="3434315"/>
            <a:ext cx="4063148" cy="342368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B417DEAC-E36C-5845-8FFC-9D4B73219E74}"/>
              </a:ext>
            </a:extLst>
          </p:cNvPr>
          <p:cNvSpPr/>
          <p:nvPr userDrawn="1"/>
        </p:nvSpPr>
        <p:spPr>
          <a:xfrm>
            <a:off x="0" y="0"/>
            <a:ext cx="4079876" cy="343431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02D416CC-4962-2F4B-97CB-B36AC3608258}"/>
              </a:ext>
            </a:extLst>
          </p:cNvPr>
          <p:cNvSpPr/>
          <p:nvPr userDrawn="1"/>
        </p:nvSpPr>
        <p:spPr>
          <a:xfrm>
            <a:off x="4079876" y="0"/>
            <a:ext cx="4063147" cy="343431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00154D52-CE14-7F46-84C7-78D6C655A974}"/>
              </a:ext>
            </a:extLst>
          </p:cNvPr>
          <p:cNvSpPr/>
          <p:nvPr userDrawn="1"/>
        </p:nvSpPr>
        <p:spPr>
          <a:xfrm>
            <a:off x="8143023" y="0"/>
            <a:ext cx="4063148" cy="3434315"/>
          </a:xfrm>
          <a:prstGeom prst="rect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xmlns="" id="{BB83A327-15BF-204E-A0E7-92482C8FD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525" y="1257986"/>
            <a:ext cx="10653712" cy="2187291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2</a:t>
            </a:r>
          </a:p>
        </p:txBody>
      </p:sp>
      <p:sp>
        <p:nvSpPr>
          <p:cNvPr id="19" name="Textplatzhalter 63">
            <a:extLst>
              <a:ext uri="{FF2B5EF4-FFF2-40B4-BE49-F238E27FC236}">
                <a16:creationId xmlns:a16="http://schemas.microsoft.com/office/drawing/2014/main" xmlns="" id="{A0B9568D-405E-074D-AC7A-A76A15E8EB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525" y="3673052"/>
            <a:ext cx="10651238" cy="2187291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91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4079876" cy="6200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C3705A7-6A02-6440-8505-42813B285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58998"/>
            <a:ext cx="3229503" cy="757130"/>
          </a:xfrm>
        </p:spPr>
        <p:txBody>
          <a:bodyPr anchor="t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AE6D2FA4-15E9-2C49-A448-6B6F046733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46065" y="578069"/>
            <a:ext cx="6779173" cy="5622706"/>
          </a:xfrm>
        </p:spPr>
        <p:txBody>
          <a:bodyPr/>
          <a:lstStyle>
            <a:lvl1pPr marL="457200" indent="-45720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 sz="2400"/>
            </a:lvl1pPr>
            <a:lvl2pPr marL="457200" indent="-45720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875" indent="0">
              <a:spcBef>
                <a:spcPts val="1000"/>
              </a:spcBef>
              <a:spcAft>
                <a:spcPts val="0"/>
              </a:spcAft>
              <a:buFont typeface="+mj-lt"/>
              <a:buNone/>
              <a:defRPr/>
            </a:lvl3pPr>
            <a:lvl4pPr marL="449263" indent="0">
              <a:spcBef>
                <a:spcPts val="1000"/>
              </a:spcBef>
              <a:spcAft>
                <a:spcPts val="0"/>
              </a:spcAft>
              <a:buFont typeface="+mj-lt"/>
              <a:buNone/>
              <a:defRPr/>
            </a:lvl4pPr>
            <a:lvl5pPr marL="719137" indent="0">
              <a:spcBef>
                <a:spcPts val="1000"/>
              </a:spcBef>
              <a:spcAft>
                <a:spcPts val="0"/>
              </a:spcAft>
              <a:buFont typeface="+mj-lt"/>
              <a:buNone/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Gliederungspunkte ergänzen</a:t>
            </a:r>
          </a:p>
          <a:p>
            <a:pPr lvl="2"/>
            <a:r>
              <a:rPr lang="de-DE" altLang="de-DE" dirty="0"/>
              <a:t>Zweite Ebene</a:t>
            </a:r>
          </a:p>
          <a:p>
            <a:pPr lvl="3"/>
            <a:r>
              <a:rPr lang="de-DE" altLang="de-DE" dirty="0"/>
              <a:t>Dritte Ebene</a:t>
            </a:r>
          </a:p>
          <a:p>
            <a:pPr lvl="4"/>
            <a:r>
              <a:rPr lang="de-DE" altLang="de-DE" dirty="0"/>
              <a:t>Vierte Ebene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581891" y="6310116"/>
            <a:ext cx="9355597" cy="44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cap="small" dirty="0" smtClean="0">
                <a:solidFill>
                  <a:schemeClr val="tx1"/>
                </a:solidFill>
              </a:rPr>
              <a:t>Fachtagung Kompetenz</a:t>
            </a:r>
            <a:r>
              <a:rPr lang="de-DE" sz="1400" cap="small" baseline="0" dirty="0" smtClean="0">
                <a:solidFill>
                  <a:schemeClr val="tx1"/>
                </a:solidFill>
              </a:rPr>
              <a:t> Demenz |2.-3.11.2021|Lokale Allianz für Menschen mit Demenz |Bianka Hammer</a:t>
            </a:r>
            <a:endParaRPr lang="de-DE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05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2_Titel und Inhal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-1" y="1376363"/>
            <a:ext cx="6200775" cy="482441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515533"/>
            <a:ext cx="5138037" cy="45772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3"/>
            <a:ext cx="6092057" cy="48244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23711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2_Titel und Inhal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-1" y="1376363"/>
            <a:ext cx="8148639" cy="482441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515533"/>
            <a:ext cx="7229304" cy="45772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8638" y="1376363"/>
            <a:ext cx="4043362" cy="48244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536288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2_Titel und Inhal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A5D2A159-42E1-0F42-B4C1-6F67150F01E0}"/>
              </a:ext>
            </a:extLst>
          </p:cNvPr>
          <p:cNvSpPr/>
          <p:nvPr userDrawn="1"/>
        </p:nvSpPr>
        <p:spPr>
          <a:xfrm>
            <a:off x="-1" y="750525"/>
            <a:ext cx="8334704" cy="545064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923731"/>
            <a:ext cx="7129292" cy="1338408"/>
          </a:xfrm>
        </p:spPr>
        <p:txBody>
          <a:bodyPr wrap="square" anchor="b" anchorCtr="0">
            <a:normAutofit/>
          </a:bodyPr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1696" y="2370487"/>
            <a:ext cx="7128000" cy="37223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8638" y="3421627"/>
            <a:ext cx="4043362" cy="277954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Bildplatzhalter 58">
            <a:extLst>
              <a:ext uri="{FF2B5EF4-FFF2-40B4-BE49-F238E27FC236}">
                <a16:creationId xmlns:a16="http://schemas.microsoft.com/office/drawing/2014/main" xmlns="" id="{59F8C9C3-8615-A446-8B98-BC8202423A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8638" y="750526"/>
            <a:ext cx="4041776" cy="267110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86353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2_Titel und Inhal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A5D2A159-42E1-0F42-B4C1-6F67150F01E0}"/>
              </a:ext>
            </a:extLst>
          </p:cNvPr>
          <p:cNvSpPr/>
          <p:nvPr userDrawn="1"/>
        </p:nvSpPr>
        <p:spPr>
          <a:xfrm>
            <a:off x="8148639" y="1"/>
            <a:ext cx="4043362" cy="342162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8638" y="3421627"/>
            <a:ext cx="4043362" cy="277954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Bildplatzhalter 58">
            <a:extLst>
              <a:ext uri="{FF2B5EF4-FFF2-40B4-BE49-F238E27FC236}">
                <a16:creationId xmlns:a16="http://schemas.microsoft.com/office/drawing/2014/main" xmlns="" id="{59F8C9C3-8615-A446-8B98-BC8202423A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6700" y="3421627"/>
            <a:ext cx="4071937" cy="277954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9" name="Bildplatzhalter 58">
            <a:extLst>
              <a:ext uri="{FF2B5EF4-FFF2-40B4-BE49-F238E27FC236}">
                <a16:creationId xmlns:a16="http://schemas.microsoft.com/office/drawing/2014/main" xmlns="" id="{9474E298-704D-D542-8D8F-5562ABD48A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1627"/>
            <a:ext cx="4079875" cy="277954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93C81BFA-1B91-1346-A949-3B5B94344E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3"/>
            <a:ext cx="7134224" cy="202790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64E2D744-31FD-3344-8DF9-1E4771983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7134224" cy="1251671"/>
          </a:xfr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</p:spTree>
    <p:extLst>
      <p:ext uri="{BB962C8B-B14F-4D97-AF65-F5344CB8AC3E}">
        <p14:creationId xmlns:p14="http://schemas.microsoft.com/office/powerpoint/2010/main" val="381315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Image2_Titel und Inhal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10656000" cy="48070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06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24D0834-D3DE-8740-94BB-386C7972A209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DDB5B14-E220-5442-898E-FA709EDF3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5D5024F-B432-F04F-85C2-3401F32BEA4E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0ABF2D-7EE2-254B-88F3-75A7F82EBE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866" y="1951522"/>
            <a:ext cx="6480000" cy="886397"/>
          </a:xfrm>
          <a:prstGeom prst="rect">
            <a:avLst/>
          </a:prstGeom>
        </p:spPr>
        <p:txBody>
          <a:bodyPr tIns="0" rIns="0" bIns="0" anchor="t">
            <a:sp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6AAA5AF-7741-A84A-92D1-805D5F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866" y="3010486"/>
            <a:ext cx="6480000" cy="3082339"/>
          </a:xfrm>
          <a:prstGeom prst="rect">
            <a:avLst/>
          </a:prstGeom>
        </p:spPr>
        <p:txBody>
          <a:bodyPr lIns="0" rIns="0" bIns="0" anchor="t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A4EF022D-F5E0-AE43-9CD9-BB6F26955654}"/>
              </a:ext>
            </a:extLst>
          </p:cNvPr>
          <p:cNvGrpSpPr/>
          <p:nvPr userDrawn="1"/>
        </p:nvGrpSpPr>
        <p:grpSpPr>
          <a:xfrm>
            <a:off x="7966841" y="-3612"/>
            <a:ext cx="4229102" cy="2193693"/>
            <a:chOff x="7966841" y="-3612"/>
            <a:chExt cx="4229102" cy="219369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5EB37140-FD75-E040-9225-68059864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841" y="-3612"/>
              <a:ext cx="4229102" cy="219369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xmlns="" id="{950AD8D9-1209-F241-9337-85091A404491}"/>
                </a:ext>
              </a:extLst>
            </p:cNvPr>
            <p:cNvGrpSpPr/>
            <p:nvPr/>
          </p:nvGrpSpPr>
          <p:grpSpPr>
            <a:xfrm>
              <a:off x="8733520" y="538009"/>
              <a:ext cx="2698217" cy="855713"/>
              <a:chOff x="5992813" y="5191125"/>
              <a:chExt cx="1731963" cy="549275"/>
            </a:xfrm>
            <a:solidFill>
              <a:schemeClr val="tx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xmlns="" id="{AB09EF77-5FA9-3D4A-9119-7E070096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DDE4508A-ADD1-974D-8FE8-5D2339FB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9FB5ABE-B48B-994A-A81D-6D2EAC6FF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4F3432A9-C1EE-9B4B-8728-119E6851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xmlns="" id="{2209A4A1-F519-BB40-8CCF-8465E765F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xmlns="" id="{CD7CA84A-0076-2D43-B82F-A16D151E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xmlns="" id="{5E1E1EB8-60C9-054E-825A-C11FD42F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xmlns="" id="{EDACF59E-C77D-F64B-81A8-E5A134F2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xmlns="" id="{23097EAB-F255-ED48-A4C4-675CF4325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xmlns="" id="{27B38BCC-E828-C245-95F4-964984C2C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xmlns="" id="{8ECA8627-EF63-A743-BF37-66E99708A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xmlns="" id="{6E43615A-53FE-7A43-8082-7E6DD910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xmlns="" id="{32B234A1-F445-CD4B-92B1-50DCECD4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xmlns="" id="{B2849C8F-AC81-5B4B-B675-326055ED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xmlns="" id="{BA73C5C8-F07F-434B-8E5A-D93E2117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xmlns="" id="{A9E453BD-43B1-9649-99A0-50AD9A722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xmlns="" id="{EC2009B5-39DA-484B-A189-224B54663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xmlns="" id="{46C2656D-4A01-6A4B-B880-6987D236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85B4C667-8789-5547-A514-DFEB7BF4532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66840" y="3010486"/>
            <a:ext cx="4061037" cy="2039399"/>
          </a:xfrm>
          <a:prstGeom prst="rect">
            <a:avLst/>
          </a:prstGeom>
        </p:spPr>
        <p:txBody>
          <a:bodyPr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xmlns="" id="{C883CFE9-4673-5A4F-8436-09EF361FD8FD}"/>
              </a:ext>
            </a:extLst>
          </p:cNvPr>
          <p:cNvGrpSpPr/>
          <p:nvPr userDrawn="1"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FF55D78D-4C66-B94B-BE82-14D2E9703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xmlns="" id="{965F17DE-B5A0-4849-8390-FA90672963E1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tx1"/>
                  </a:solidFill>
                </a:rPr>
                <a:t>hs-mittweida.de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89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xmlns="" id="{7EB0A41D-B864-D243-BBD2-568F729A2E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373225"/>
            <a:ext cx="10658475" cy="3251336"/>
          </a:xfrm>
        </p:spPr>
        <p:txBody>
          <a:bodyPr anchor="b" anchorCtr="0">
            <a:normAutofit/>
          </a:bodyPr>
          <a:lstStyle>
            <a:lvl1pPr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1</a:t>
            </a:r>
          </a:p>
        </p:txBody>
      </p:sp>
      <p:sp>
        <p:nvSpPr>
          <p:cNvPr id="8" name="Textplatzhalter 63">
            <a:extLst>
              <a:ext uri="{FF2B5EF4-FFF2-40B4-BE49-F238E27FC236}">
                <a16:creationId xmlns:a16="http://schemas.microsoft.com/office/drawing/2014/main" xmlns="" id="{7255ACFF-934E-EF40-ABB4-67686B0EC1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650649"/>
            <a:ext cx="10658474" cy="2442176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986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5E33D63C-45DB-144E-9085-1D88EEC21154}"/>
              </a:ext>
            </a:extLst>
          </p:cNvPr>
          <p:cNvSpPr/>
          <p:nvPr userDrawn="1"/>
        </p:nvSpPr>
        <p:spPr>
          <a:xfrm>
            <a:off x="0" y="0"/>
            <a:ext cx="814863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63">
            <a:extLst>
              <a:ext uri="{FF2B5EF4-FFF2-40B4-BE49-F238E27FC236}">
                <a16:creationId xmlns:a16="http://schemas.microsoft.com/office/drawing/2014/main" xmlns="" id="{8F09F778-8471-A84D-AEC6-047355408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650649"/>
            <a:ext cx="7272000" cy="2442176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Optionale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38A379B-3B90-4A73-825E-406B3F6D9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373225"/>
            <a:ext cx="7272337" cy="3251336"/>
          </a:xfrm>
        </p:spPr>
        <p:txBody>
          <a:bodyPr anchor="b" anchorCtr="0">
            <a:normAutofit/>
          </a:bodyPr>
          <a:lstStyle>
            <a:lvl1pPr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32793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</p:spPr>
        <p:txBody>
          <a:bodyPr/>
          <a:lstStyle/>
          <a:p>
            <a:r>
              <a:rPr lang="de-DE" dirty="0"/>
              <a:t>Titel Headline max.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10656000" cy="480705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581891" y="6310116"/>
            <a:ext cx="9355597" cy="44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cap="small" dirty="0" smtClean="0">
                <a:solidFill>
                  <a:schemeClr val="tx1"/>
                </a:solidFill>
              </a:rPr>
              <a:t>Fachtagung Kompetenz</a:t>
            </a:r>
            <a:r>
              <a:rPr lang="de-DE" sz="1400" cap="small" baseline="0" dirty="0" smtClean="0">
                <a:solidFill>
                  <a:schemeClr val="tx1"/>
                </a:solidFill>
              </a:rPr>
              <a:t> Demenz |2.-3.11.2021|Lokale Allianz für Menschen mit Demenz |Bianka Hammer</a:t>
            </a:r>
            <a:endParaRPr lang="de-DE" sz="14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07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7460A-35E0-094B-9636-32F4AAFDC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Headline max. zweizeilig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5138037" cy="480705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88CE7B02-EACB-C548-9ACD-E2387332A55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4727" y="1393722"/>
            <a:ext cx="5138037" cy="480705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0314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83E5AC8-FF05-0B41-A0A5-6EAEF1F0DE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393722"/>
            <a:ext cx="5138037" cy="480705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Bildplatzhalter 58">
            <a:extLst>
              <a:ext uri="{FF2B5EF4-FFF2-40B4-BE49-F238E27FC236}">
                <a16:creationId xmlns:a16="http://schemas.microsoft.com/office/drawing/2014/main" xmlns="" id="{DAFB548C-B664-4C48-BE4F-55CE73185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9943" y="1376362"/>
            <a:ext cx="5325295" cy="482481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23EB2807-6C65-DD49-B0FB-49658B713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24691"/>
            <a:ext cx="10656000" cy="125167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Headline max. zweizeilig</a:t>
            </a:r>
          </a:p>
        </p:txBody>
      </p:sp>
    </p:spTree>
    <p:extLst>
      <p:ext uri="{BB962C8B-B14F-4D97-AF65-F5344CB8AC3E}">
        <p14:creationId xmlns:p14="http://schemas.microsoft.com/office/powerpoint/2010/main" val="331189127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6010AF21-CEF7-7549-9E48-F40CDD975D81}"/>
              </a:ext>
            </a:extLst>
          </p:cNvPr>
          <p:cNvSpPr/>
          <p:nvPr userDrawn="1"/>
        </p:nvSpPr>
        <p:spPr>
          <a:xfrm>
            <a:off x="-1" y="0"/>
            <a:ext cx="12195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9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FC9E991-B240-7246-A3DB-3FA38762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 Headline max. zweizeilig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FAB57BF-8521-0F48-87C5-CC09BEFD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393722"/>
            <a:ext cx="10656000" cy="469910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CDDA623C-5FC5-1144-B1F7-86992B563D67}"/>
              </a:ext>
            </a:extLst>
          </p:cNvPr>
          <p:cNvSpPr txBox="1"/>
          <p:nvPr userDrawn="1"/>
        </p:nvSpPr>
        <p:spPr>
          <a:xfrm>
            <a:off x="7549712" y="6417457"/>
            <a:ext cx="241032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Angabe der Struktureinheit 2. Ebene: </a:t>
            </a:r>
            <a:br>
              <a:rPr lang="de-DE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Fakultät | Institut | Einrichtung</a:t>
            </a:r>
            <a:endParaRPr lang="de-DE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xmlns="" id="{9E033D51-D4A5-D844-A681-306511DF69A8}"/>
              </a:ext>
            </a:extLst>
          </p:cNvPr>
          <p:cNvCxnSpPr/>
          <p:nvPr userDrawn="1"/>
        </p:nvCxnSpPr>
        <p:spPr>
          <a:xfrm>
            <a:off x="9985439" y="6350000"/>
            <a:ext cx="0" cy="3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5C4695EE-4B01-BF46-9015-9B4F06987AD3}"/>
              </a:ext>
            </a:extLst>
          </p:cNvPr>
          <p:cNvSpPr txBox="1"/>
          <p:nvPr userDrawn="1"/>
        </p:nvSpPr>
        <p:spPr>
          <a:xfrm>
            <a:off x="1234677" y="6396083"/>
            <a:ext cx="636083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b="1" dirty="0"/>
              <a:t>Titel/Kapitel | Redner oder Autor, Akad. Grad</a:t>
            </a:r>
          </a:p>
          <a:p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(C) </a:t>
            </a:r>
            <a:fld id="{F2543B8C-CA2F-4A4B-B9C4-BC2454824F43}" type="datetime1">
              <a:rPr lang="de-DE" sz="800" b="1" smtClean="0">
                <a:solidFill>
                  <a:schemeClr val="bg1">
                    <a:lumMod val="65000"/>
                  </a:schemeClr>
                </a:solidFill>
              </a:rPr>
              <a:t>01.11.2021</a:t>
            </a:fld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 Hochschule Mittweida 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04575409-ED21-E04B-BFAF-5148DB0B54D7}"/>
              </a:ext>
            </a:extLst>
          </p:cNvPr>
          <p:cNvSpPr txBox="1"/>
          <p:nvPr userDrawn="1"/>
        </p:nvSpPr>
        <p:spPr>
          <a:xfrm>
            <a:off x="766764" y="6386149"/>
            <a:ext cx="4326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65AADDD-7EB7-B54D-9EDA-90D9EB0F7377}" type="slidenum">
              <a:rPr lang="de-DE" sz="1400" smtClean="0">
                <a:solidFill>
                  <a:schemeClr val="tx1"/>
                </a:solidFill>
              </a:rPr>
              <a:t>‹Nr.›</a:t>
            </a:fld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xmlns="" id="{511553DE-3A66-4A57-AD1C-DFA101E8B9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89154" y="6340276"/>
            <a:ext cx="1339863" cy="336958"/>
            <a:chOff x="3746" y="3193"/>
            <a:chExt cx="1682" cy="423"/>
          </a:xfrm>
          <a:solidFill>
            <a:schemeClr val="tx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AE2214B1-2F6E-4A0E-A96E-9DD2FAB724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336"/>
              <a:ext cx="1158" cy="123"/>
            </a:xfrm>
            <a:custGeom>
              <a:avLst/>
              <a:gdLst>
                <a:gd name="T0" fmla="*/ 117 w 1920"/>
                <a:gd name="T1" fmla="*/ 3 h 204"/>
                <a:gd name="T2" fmla="*/ 54 w 1920"/>
                <a:gd name="T3" fmla="*/ 3 h 204"/>
                <a:gd name="T4" fmla="*/ 54 w 1920"/>
                <a:gd name="T5" fmla="*/ 201 h 204"/>
                <a:gd name="T6" fmla="*/ 117 w 1920"/>
                <a:gd name="T7" fmla="*/ 201 h 204"/>
                <a:gd name="T8" fmla="*/ 380 w 1920"/>
                <a:gd name="T9" fmla="*/ 26 h 204"/>
                <a:gd name="T10" fmla="*/ 236 w 1920"/>
                <a:gd name="T11" fmla="*/ 26 h 204"/>
                <a:gd name="T12" fmla="*/ 308 w 1920"/>
                <a:gd name="T13" fmla="*/ 204 h 204"/>
                <a:gd name="T14" fmla="*/ 380 w 1920"/>
                <a:gd name="T15" fmla="*/ 26 h 204"/>
                <a:gd name="T16" fmla="*/ 338 w 1920"/>
                <a:gd name="T17" fmla="*/ 58 h 204"/>
                <a:gd name="T18" fmla="*/ 308 w 1920"/>
                <a:gd name="T19" fmla="*/ 159 h 204"/>
                <a:gd name="T20" fmla="*/ 557 w 1920"/>
                <a:gd name="T21" fmla="*/ 47 h 204"/>
                <a:gd name="T22" fmla="*/ 595 w 1920"/>
                <a:gd name="T23" fmla="*/ 14 h 204"/>
                <a:gd name="T24" fmla="*/ 449 w 1920"/>
                <a:gd name="T25" fmla="*/ 48 h 204"/>
                <a:gd name="T26" fmla="*/ 530 w 1920"/>
                <a:gd name="T27" fmla="*/ 204 h 204"/>
                <a:gd name="T28" fmla="*/ 562 w 1920"/>
                <a:gd name="T29" fmla="*/ 157 h 204"/>
                <a:gd name="T30" fmla="*/ 503 w 1920"/>
                <a:gd name="T31" fmla="*/ 60 h 204"/>
                <a:gd name="T32" fmla="*/ 800 w 1920"/>
                <a:gd name="T33" fmla="*/ 3 h 204"/>
                <a:gd name="T34" fmla="*/ 746 w 1920"/>
                <a:gd name="T35" fmla="*/ 76 h 204"/>
                <a:gd name="T36" fmla="*/ 630 w 1920"/>
                <a:gd name="T37" fmla="*/ 3 h 204"/>
                <a:gd name="T38" fmla="*/ 684 w 1920"/>
                <a:gd name="T39" fmla="*/ 120 h 204"/>
                <a:gd name="T40" fmla="*/ 800 w 1920"/>
                <a:gd name="T41" fmla="*/ 201 h 204"/>
                <a:gd name="T42" fmla="*/ 971 w 1920"/>
                <a:gd name="T43" fmla="*/ 108 h 204"/>
                <a:gd name="T44" fmla="*/ 896 w 1920"/>
                <a:gd name="T45" fmla="*/ 56 h 204"/>
                <a:gd name="T46" fmla="*/ 964 w 1920"/>
                <a:gd name="T47" fmla="*/ 56 h 204"/>
                <a:gd name="T48" fmla="*/ 863 w 1920"/>
                <a:gd name="T49" fmla="*/ 15 h 204"/>
                <a:gd name="T50" fmla="*/ 862 w 1920"/>
                <a:gd name="T51" fmla="*/ 102 h 204"/>
                <a:gd name="T52" fmla="*/ 925 w 1920"/>
                <a:gd name="T53" fmla="*/ 139 h 204"/>
                <a:gd name="T54" fmla="*/ 904 w 1920"/>
                <a:gd name="T55" fmla="*/ 160 h 204"/>
                <a:gd name="T56" fmla="*/ 842 w 1920"/>
                <a:gd name="T57" fmla="*/ 192 h 204"/>
                <a:gd name="T58" fmla="*/ 945 w 1920"/>
                <a:gd name="T59" fmla="*/ 196 h 204"/>
                <a:gd name="T60" fmla="*/ 971 w 1920"/>
                <a:gd name="T61" fmla="*/ 108 h 204"/>
                <a:gd name="T62" fmla="*/ 1152 w 1920"/>
                <a:gd name="T63" fmla="*/ 56 h 204"/>
                <a:gd name="T64" fmla="*/ 1055 w 1920"/>
                <a:gd name="T65" fmla="*/ 12 h 204"/>
                <a:gd name="T66" fmla="*/ 1034 w 1920"/>
                <a:gd name="T67" fmla="*/ 178 h 204"/>
                <a:gd name="T68" fmla="*/ 1159 w 1920"/>
                <a:gd name="T69" fmla="*/ 148 h 204"/>
                <a:gd name="T70" fmla="*/ 1065 w 1920"/>
                <a:gd name="T71" fmla="*/ 103 h 204"/>
                <a:gd name="T72" fmla="*/ 1130 w 1920"/>
                <a:gd name="T73" fmla="*/ 47 h 204"/>
                <a:gd name="T74" fmla="*/ 1319 w 1920"/>
                <a:gd name="T75" fmla="*/ 3 h 204"/>
                <a:gd name="T76" fmla="*/ 1256 w 1920"/>
                <a:gd name="T77" fmla="*/ 3 h 204"/>
                <a:gd name="T78" fmla="*/ 1256 w 1920"/>
                <a:gd name="T79" fmla="*/ 201 h 204"/>
                <a:gd name="T80" fmla="*/ 1319 w 1920"/>
                <a:gd name="T81" fmla="*/ 201 h 204"/>
                <a:gd name="T82" fmla="*/ 1537 w 1920"/>
                <a:gd name="T83" fmla="*/ 3 h 204"/>
                <a:gd name="T84" fmla="*/ 1529 w 1920"/>
                <a:gd name="T85" fmla="*/ 150 h 204"/>
                <a:gd name="T86" fmla="*/ 1474 w 1920"/>
                <a:gd name="T87" fmla="*/ 119 h 204"/>
                <a:gd name="T88" fmla="*/ 1420 w 1920"/>
                <a:gd name="T89" fmla="*/ 124 h 204"/>
                <a:gd name="T90" fmla="*/ 1568 w 1920"/>
                <a:gd name="T91" fmla="*/ 183 h 204"/>
                <a:gd name="T92" fmla="*/ 1537 w 1920"/>
                <a:gd name="T93" fmla="*/ 3 h 204"/>
                <a:gd name="T94" fmla="*/ 1768 w 1920"/>
                <a:gd name="T95" fmla="*/ 158 h 204"/>
                <a:gd name="T96" fmla="*/ 1638 w 1920"/>
                <a:gd name="T97" fmla="*/ 3 h 204"/>
                <a:gd name="T98" fmla="*/ 1920 w 1920"/>
                <a:gd name="T99" fmla="*/ 158 h 204"/>
                <a:gd name="T100" fmla="*/ 1856 w 1920"/>
                <a:gd name="T101" fmla="*/ 120 h 204"/>
                <a:gd name="T102" fmla="*/ 1856 w 1920"/>
                <a:gd name="T103" fmla="*/ 77 h 204"/>
                <a:gd name="T104" fmla="*/ 1920 w 1920"/>
                <a:gd name="T105" fmla="*/ 3 h 204"/>
                <a:gd name="T106" fmla="*/ 1920 w 1920"/>
                <a:gd name="T107" fmla="*/ 2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0" h="204">
                  <a:moveTo>
                    <a:pt x="171" y="3"/>
                  </a:moveTo>
                  <a:lnTo>
                    <a:pt x="171" y="3"/>
                  </a:lnTo>
                  <a:lnTo>
                    <a:pt x="117" y="3"/>
                  </a:lnTo>
                  <a:lnTo>
                    <a:pt x="117" y="76"/>
                  </a:lnTo>
                  <a:lnTo>
                    <a:pt x="54" y="76"/>
                  </a:lnTo>
                  <a:lnTo>
                    <a:pt x="54" y="3"/>
                  </a:lnTo>
                  <a:lnTo>
                    <a:pt x="0" y="3"/>
                  </a:lnTo>
                  <a:lnTo>
                    <a:pt x="0" y="201"/>
                  </a:lnTo>
                  <a:lnTo>
                    <a:pt x="54" y="201"/>
                  </a:lnTo>
                  <a:lnTo>
                    <a:pt x="54" y="120"/>
                  </a:lnTo>
                  <a:lnTo>
                    <a:pt x="117" y="120"/>
                  </a:lnTo>
                  <a:lnTo>
                    <a:pt x="117" y="201"/>
                  </a:lnTo>
                  <a:lnTo>
                    <a:pt x="171" y="201"/>
                  </a:lnTo>
                  <a:lnTo>
                    <a:pt x="171" y="3"/>
                  </a:lnTo>
                  <a:close/>
                  <a:moveTo>
                    <a:pt x="380" y="26"/>
                  </a:moveTo>
                  <a:lnTo>
                    <a:pt x="380" y="26"/>
                  </a:lnTo>
                  <a:cubicBezTo>
                    <a:pt x="364" y="8"/>
                    <a:pt x="340" y="0"/>
                    <a:pt x="308" y="0"/>
                  </a:cubicBezTo>
                  <a:cubicBezTo>
                    <a:pt x="277" y="0"/>
                    <a:pt x="252" y="8"/>
                    <a:pt x="236" y="26"/>
                  </a:cubicBezTo>
                  <a:cubicBezTo>
                    <a:pt x="219" y="43"/>
                    <a:pt x="211" y="68"/>
                    <a:pt x="211" y="102"/>
                  </a:cubicBezTo>
                  <a:cubicBezTo>
                    <a:pt x="211" y="135"/>
                    <a:pt x="219" y="160"/>
                    <a:pt x="236" y="178"/>
                  </a:cubicBezTo>
                  <a:cubicBezTo>
                    <a:pt x="253" y="195"/>
                    <a:pt x="277" y="204"/>
                    <a:pt x="308" y="204"/>
                  </a:cubicBezTo>
                  <a:cubicBezTo>
                    <a:pt x="339" y="204"/>
                    <a:pt x="363" y="195"/>
                    <a:pt x="380" y="178"/>
                  </a:cubicBezTo>
                  <a:cubicBezTo>
                    <a:pt x="396" y="161"/>
                    <a:pt x="404" y="135"/>
                    <a:pt x="404" y="102"/>
                  </a:cubicBezTo>
                  <a:cubicBezTo>
                    <a:pt x="404" y="68"/>
                    <a:pt x="396" y="43"/>
                    <a:pt x="380" y="26"/>
                  </a:cubicBezTo>
                  <a:close/>
                  <a:moveTo>
                    <a:pt x="308" y="44"/>
                  </a:moveTo>
                  <a:lnTo>
                    <a:pt x="308" y="44"/>
                  </a:lnTo>
                  <a:cubicBezTo>
                    <a:pt x="321" y="44"/>
                    <a:pt x="331" y="48"/>
                    <a:pt x="338" y="58"/>
                  </a:cubicBezTo>
                  <a:cubicBezTo>
                    <a:pt x="345" y="67"/>
                    <a:pt x="348" y="82"/>
                    <a:pt x="348" y="102"/>
                  </a:cubicBezTo>
                  <a:cubicBezTo>
                    <a:pt x="348" y="122"/>
                    <a:pt x="345" y="136"/>
                    <a:pt x="338" y="145"/>
                  </a:cubicBezTo>
                  <a:cubicBezTo>
                    <a:pt x="331" y="155"/>
                    <a:pt x="321" y="159"/>
                    <a:pt x="308" y="159"/>
                  </a:cubicBezTo>
                  <a:cubicBezTo>
                    <a:pt x="281" y="159"/>
                    <a:pt x="268" y="140"/>
                    <a:pt x="268" y="102"/>
                  </a:cubicBezTo>
                  <a:cubicBezTo>
                    <a:pt x="268" y="63"/>
                    <a:pt x="281" y="44"/>
                    <a:pt x="308" y="44"/>
                  </a:cubicBezTo>
                  <a:close/>
                  <a:moveTo>
                    <a:pt x="557" y="47"/>
                  </a:moveTo>
                  <a:lnTo>
                    <a:pt x="557" y="47"/>
                  </a:lnTo>
                  <a:cubicBezTo>
                    <a:pt x="564" y="50"/>
                    <a:pt x="571" y="53"/>
                    <a:pt x="579" y="56"/>
                  </a:cubicBezTo>
                  <a:lnTo>
                    <a:pt x="595" y="14"/>
                  </a:lnTo>
                  <a:cubicBezTo>
                    <a:pt x="576" y="5"/>
                    <a:pt x="555" y="0"/>
                    <a:pt x="534" y="0"/>
                  </a:cubicBezTo>
                  <a:cubicBezTo>
                    <a:pt x="514" y="0"/>
                    <a:pt x="497" y="4"/>
                    <a:pt x="482" y="12"/>
                  </a:cubicBezTo>
                  <a:cubicBezTo>
                    <a:pt x="468" y="21"/>
                    <a:pt x="457" y="33"/>
                    <a:pt x="449" y="48"/>
                  </a:cubicBezTo>
                  <a:cubicBezTo>
                    <a:pt x="441" y="64"/>
                    <a:pt x="437" y="82"/>
                    <a:pt x="437" y="103"/>
                  </a:cubicBezTo>
                  <a:cubicBezTo>
                    <a:pt x="437" y="135"/>
                    <a:pt x="445" y="161"/>
                    <a:pt x="461" y="178"/>
                  </a:cubicBezTo>
                  <a:cubicBezTo>
                    <a:pt x="477" y="195"/>
                    <a:pt x="500" y="204"/>
                    <a:pt x="530" y="204"/>
                  </a:cubicBezTo>
                  <a:cubicBezTo>
                    <a:pt x="551" y="204"/>
                    <a:pt x="570" y="200"/>
                    <a:pt x="587" y="193"/>
                  </a:cubicBezTo>
                  <a:lnTo>
                    <a:pt x="587" y="148"/>
                  </a:lnTo>
                  <a:cubicBezTo>
                    <a:pt x="578" y="151"/>
                    <a:pt x="570" y="154"/>
                    <a:pt x="562" y="157"/>
                  </a:cubicBezTo>
                  <a:cubicBezTo>
                    <a:pt x="553" y="159"/>
                    <a:pt x="545" y="160"/>
                    <a:pt x="536" y="160"/>
                  </a:cubicBezTo>
                  <a:cubicBezTo>
                    <a:pt x="507" y="160"/>
                    <a:pt x="493" y="141"/>
                    <a:pt x="493" y="103"/>
                  </a:cubicBezTo>
                  <a:cubicBezTo>
                    <a:pt x="493" y="85"/>
                    <a:pt x="496" y="70"/>
                    <a:pt x="503" y="60"/>
                  </a:cubicBezTo>
                  <a:cubicBezTo>
                    <a:pt x="510" y="49"/>
                    <a:pt x="520" y="44"/>
                    <a:pt x="533" y="44"/>
                  </a:cubicBezTo>
                  <a:cubicBezTo>
                    <a:pt x="542" y="44"/>
                    <a:pt x="549" y="45"/>
                    <a:pt x="557" y="47"/>
                  </a:cubicBezTo>
                  <a:close/>
                  <a:moveTo>
                    <a:pt x="800" y="3"/>
                  </a:moveTo>
                  <a:lnTo>
                    <a:pt x="800" y="3"/>
                  </a:lnTo>
                  <a:lnTo>
                    <a:pt x="746" y="3"/>
                  </a:lnTo>
                  <a:lnTo>
                    <a:pt x="746" y="76"/>
                  </a:lnTo>
                  <a:lnTo>
                    <a:pt x="684" y="76"/>
                  </a:lnTo>
                  <a:lnTo>
                    <a:pt x="684" y="3"/>
                  </a:lnTo>
                  <a:lnTo>
                    <a:pt x="630" y="3"/>
                  </a:lnTo>
                  <a:lnTo>
                    <a:pt x="630" y="201"/>
                  </a:lnTo>
                  <a:lnTo>
                    <a:pt x="684" y="201"/>
                  </a:lnTo>
                  <a:lnTo>
                    <a:pt x="684" y="120"/>
                  </a:lnTo>
                  <a:lnTo>
                    <a:pt x="746" y="120"/>
                  </a:lnTo>
                  <a:lnTo>
                    <a:pt x="746" y="201"/>
                  </a:lnTo>
                  <a:lnTo>
                    <a:pt x="800" y="201"/>
                  </a:lnTo>
                  <a:lnTo>
                    <a:pt x="800" y="3"/>
                  </a:lnTo>
                  <a:close/>
                  <a:moveTo>
                    <a:pt x="971" y="108"/>
                  </a:moveTo>
                  <a:lnTo>
                    <a:pt x="971" y="108"/>
                  </a:lnTo>
                  <a:cubicBezTo>
                    <a:pt x="964" y="99"/>
                    <a:pt x="952" y="91"/>
                    <a:pt x="935" y="83"/>
                  </a:cubicBezTo>
                  <a:cubicBezTo>
                    <a:pt x="917" y="75"/>
                    <a:pt x="906" y="69"/>
                    <a:pt x="902" y="66"/>
                  </a:cubicBezTo>
                  <a:cubicBezTo>
                    <a:pt x="898" y="63"/>
                    <a:pt x="896" y="60"/>
                    <a:pt x="896" y="56"/>
                  </a:cubicBezTo>
                  <a:cubicBezTo>
                    <a:pt x="896" y="52"/>
                    <a:pt x="898" y="49"/>
                    <a:pt x="901" y="47"/>
                  </a:cubicBezTo>
                  <a:cubicBezTo>
                    <a:pt x="904" y="44"/>
                    <a:pt x="909" y="43"/>
                    <a:pt x="916" y="43"/>
                  </a:cubicBezTo>
                  <a:cubicBezTo>
                    <a:pt x="930" y="43"/>
                    <a:pt x="946" y="47"/>
                    <a:pt x="964" y="56"/>
                  </a:cubicBezTo>
                  <a:lnTo>
                    <a:pt x="981" y="14"/>
                  </a:lnTo>
                  <a:cubicBezTo>
                    <a:pt x="960" y="5"/>
                    <a:pt x="939" y="0"/>
                    <a:pt x="918" y="0"/>
                  </a:cubicBezTo>
                  <a:cubicBezTo>
                    <a:pt x="895" y="0"/>
                    <a:pt x="876" y="5"/>
                    <a:pt x="863" y="15"/>
                  </a:cubicBezTo>
                  <a:cubicBezTo>
                    <a:pt x="850" y="25"/>
                    <a:pt x="843" y="40"/>
                    <a:pt x="843" y="58"/>
                  </a:cubicBezTo>
                  <a:cubicBezTo>
                    <a:pt x="843" y="68"/>
                    <a:pt x="845" y="76"/>
                    <a:pt x="848" y="83"/>
                  </a:cubicBezTo>
                  <a:cubicBezTo>
                    <a:pt x="851" y="91"/>
                    <a:pt x="856" y="97"/>
                    <a:pt x="862" y="102"/>
                  </a:cubicBezTo>
                  <a:cubicBezTo>
                    <a:pt x="869" y="108"/>
                    <a:pt x="878" y="114"/>
                    <a:pt x="891" y="120"/>
                  </a:cubicBezTo>
                  <a:cubicBezTo>
                    <a:pt x="906" y="126"/>
                    <a:pt x="915" y="130"/>
                    <a:pt x="918" y="132"/>
                  </a:cubicBezTo>
                  <a:cubicBezTo>
                    <a:pt x="921" y="134"/>
                    <a:pt x="924" y="137"/>
                    <a:pt x="925" y="139"/>
                  </a:cubicBezTo>
                  <a:cubicBezTo>
                    <a:pt x="927" y="141"/>
                    <a:pt x="927" y="143"/>
                    <a:pt x="927" y="146"/>
                  </a:cubicBezTo>
                  <a:cubicBezTo>
                    <a:pt x="927" y="150"/>
                    <a:pt x="925" y="154"/>
                    <a:pt x="922" y="156"/>
                  </a:cubicBezTo>
                  <a:cubicBezTo>
                    <a:pt x="918" y="159"/>
                    <a:pt x="912" y="160"/>
                    <a:pt x="904" y="160"/>
                  </a:cubicBezTo>
                  <a:cubicBezTo>
                    <a:pt x="895" y="160"/>
                    <a:pt x="885" y="159"/>
                    <a:pt x="874" y="156"/>
                  </a:cubicBezTo>
                  <a:cubicBezTo>
                    <a:pt x="863" y="153"/>
                    <a:pt x="852" y="149"/>
                    <a:pt x="842" y="144"/>
                  </a:cubicBezTo>
                  <a:lnTo>
                    <a:pt x="842" y="192"/>
                  </a:lnTo>
                  <a:cubicBezTo>
                    <a:pt x="851" y="196"/>
                    <a:pt x="861" y="199"/>
                    <a:pt x="870" y="201"/>
                  </a:cubicBezTo>
                  <a:cubicBezTo>
                    <a:pt x="879" y="203"/>
                    <a:pt x="890" y="204"/>
                    <a:pt x="903" y="204"/>
                  </a:cubicBezTo>
                  <a:cubicBezTo>
                    <a:pt x="919" y="204"/>
                    <a:pt x="933" y="201"/>
                    <a:pt x="945" y="196"/>
                  </a:cubicBezTo>
                  <a:cubicBezTo>
                    <a:pt x="956" y="191"/>
                    <a:pt x="965" y="183"/>
                    <a:pt x="972" y="174"/>
                  </a:cubicBezTo>
                  <a:cubicBezTo>
                    <a:pt x="978" y="164"/>
                    <a:pt x="981" y="153"/>
                    <a:pt x="981" y="141"/>
                  </a:cubicBezTo>
                  <a:cubicBezTo>
                    <a:pt x="981" y="128"/>
                    <a:pt x="978" y="117"/>
                    <a:pt x="971" y="108"/>
                  </a:cubicBezTo>
                  <a:close/>
                  <a:moveTo>
                    <a:pt x="1130" y="47"/>
                  </a:moveTo>
                  <a:lnTo>
                    <a:pt x="1130" y="47"/>
                  </a:lnTo>
                  <a:cubicBezTo>
                    <a:pt x="1137" y="50"/>
                    <a:pt x="1144" y="53"/>
                    <a:pt x="1152" y="56"/>
                  </a:cubicBezTo>
                  <a:lnTo>
                    <a:pt x="1168" y="14"/>
                  </a:lnTo>
                  <a:cubicBezTo>
                    <a:pt x="1148" y="5"/>
                    <a:pt x="1128" y="0"/>
                    <a:pt x="1106" y="0"/>
                  </a:cubicBezTo>
                  <a:cubicBezTo>
                    <a:pt x="1087" y="0"/>
                    <a:pt x="1070" y="4"/>
                    <a:pt x="1055" y="12"/>
                  </a:cubicBezTo>
                  <a:cubicBezTo>
                    <a:pt x="1041" y="21"/>
                    <a:pt x="1030" y="33"/>
                    <a:pt x="1022" y="48"/>
                  </a:cubicBezTo>
                  <a:cubicBezTo>
                    <a:pt x="1014" y="64"/>
                    <a:pt x="1010" y="82"/>
                    <a:pt x="1010" y="103"/>
                  </a:cubicBezTo>
                  <a:cubicBezTo>
                    <a:pt x="1010" y="135"/>
                    <a:pt x="1018" y="161"/>
                    <a:pt x="1034" y="178"/>
                  </a:cubicBezTo>
                  <a:cubicBezTo>
                    <a:pt x="1050" y="195"/>
                    <a:pt x="1073" y="204"/>
                    <a:pt x="1103" y="204"/>
                  </a:cubicBezTo>
                  <a:cubicBezTo>
                    <a:pt x="1124" y="204"/>
                    <a:pt x="1143" y="200"/>
                    <a:pt x="1159" y="193"/>
                  </a:cubicBezTo>
                  <a:lnTo>
                    <a:pt x="1159" y="148"/>
                  </a:lnTo>
                  <a:cubicBezTo>
                    <a:pt x="1151" y="151"/>
                    <a:pt x="1143" y="154"/>
                    <a:pt x="1134" y="157"/>
                  </a:cubicBezTo>
                  <a:cubicBezTo>
                    <a:pt x="1126" y="159"/>
                    <a:pt x="1118" y="160"/>
                    <a:pt x="1109" y="160"/>
                  </a:cubicBezTo>
                  <a:cubicBezTo>
                    <a:pt x="1080" y="160"/>
                    <a:pt x="1065" y="141"/>
                    <a:pt x="1065" y="103"/>
                  </a:cubicBezTo>
                  <a:cubicBezTo>
                    <a:pt x="1065" y="85"/>
                    <a:pt x="1069" y="70"/>
                    <a:pt x="1076" y="60"/>
                  </a:cubicBezTo>
                  <a:cubicBezTo>
                    <a:pt x="1083" y="49"/>
                    <a:pt x="1093" y="44"/>
                    <a:pt x="1106" y="44"/>
                  </a:cubicBezTo>
                  <a:cubicBezTo>
                    <a:pt x="1114" y="44"/>
                    <a:pt x="1122" y="45"/>
                    <a:pt x="1130" y="47"/>
                  </a:cubicBezTo>
                  <a:close/>
                  <a:moveTo>
                    <a:pt x="1373" y="3"/>
                  </a:moveTo>
                  <a:lnTo>
                    <a:pt x="1373" y="3"/>
                  </a:lnTo>
                  <a:lnTo>
                    <a:pt x="1319" y="3"/>
                  </a:lnTo>
                  <a:lnTo>
                    <a:pt x="1319" y="76"/>
                  </a:lnTo>
                  <a:lnTo>
                    <a:pt x="1256" y="76"/>
                  </a:lnTo>
                  <a:lnTo>
                    <a:pt x="1256" y="3"/>
                  </a:lnTo>
                  <a:lnTo>
                    <a:pt x="1202" y="3"/>
                  </a:lnTo>
                  <a:lnTo>
                    <a:pt x="1202" y="201"/>
                  </a:lnTo>
                  <a:lnTo>
                    <a:pt x="1256" y="201"/>
                  </a:lnTo>
                  <a:lnTo>
                    <a:pt x="1256" y="120"/>
                  </a:lnTo>
                  <a:lnTo>
                    <a:pt x="1319" y="120"/>
                  </a:lnTo>
                  <a:lnTo>
                    <a:pt x="1319" y="201"/>
                  </a:lnTo>
                  <a:lnTo>
                    <a:pt x="1373" y="201"/>
                  </a:lnTo>
                  <a:lnTo>
                    <a:pt x="1373" y="3"/>
                  </a:lnTo>
                  <a:close/>
                  <a:moveTo>
                    <a:pt x="1537" y="3"/>
                  </a:moveTo>
                  <a:lnTo>
                    <a:pt x="1537" y="3"/>
                  </a:lnTo>
                  <a:lnTo>
                    <a:pt x="1537" y="119"/>
                  </a:lnTo>
                  <a:cubicBezTo>
                    <a:pt x="1537" y="133"/>
                    <a:pt x="1534" y="144"/>
                    <a:pt x="1529" y="150"/>
                  </a:cubicBezTo>
                  <a:cubicBezTo>
                    <a:pt x="1524" y="156"/>
                    <a:pt x="1516" y="159"/>
                    <a:pt x="1505" y="159"/>
                  </a:cubicBezTo>
                  <a:cubicBezTo>
                    <a:pt x="1495" y="159"/>
                    <a:pt x="1487" y="156"/>
                    <a:pt x="1482" y="150"/>
                  </a:cubicBezTo>
                  <a:cubicBezTo>
                    <a:pt x="1477" y="144"/>
                    <a:pt x="1474" y="133"/>
                    <a:pt x="1474" y="119"/>
                  </a:cubicBezTo>
                  <a:lnTo>
                    <a:pt x="1474" y="3"/>
                  </a:lnTo>
                  <a:lnTo>
                    <a:pt x="1420" y="3"/>
                  </a:lnTo>
                  <a:lnTo>
                    <a:pt x="1420" y="124"/>
                  </a:lnTo>
                  <a:cubicBezTo>
                    <a:pt x="1420" y="150"/>
                    <a:pt x="1428" y="169"/>
                    <a:pt x="1442" y="183"/>
                  </a:cubicBezTo>
                  <a:cubicBezTo>
                    <a:pt x="1457" y="197"/>
                    <a:pt x="1477" y="204"/>
                    <a:pt x="1505" y="204"/>
                  </a:cubicBezTo>
                  <a:cubicBezTo>
                    <a:pt x="1532" y="204"/>
                    <a:pt x="1553" y="197"/>
                    <a:pt x="1568" y="183"/>
                  </a:cubicBezTo>
                  <a:cubicBezTo>
                    <a:pt x="1583" y="168"/>
                    <a:pt x="1590" y="148"/>
                    <a:pt x="1590" y="122"/>
                  </a:cubicBezTo>
                  <a:lnTo>
                    <a:pt x="1590" y="3"/>
                  </a:lnTo>
                  <a:lnTo>
                    <a:pt x="1537" y="3"/>
                  </a:lnTo>
                  <a:close/>
                  <a:moveTo>
                    <a:pt x="1768" y="201"/>
                  </a:moveTo>
                  <a:lnTo>
                    <a:pt x="1768" y="201"/>
                  </a:lnTo>
                  <a:lnTo>
                    <a:pt x="1768" y="158"/>
                  </a:lnTo>
                  <a:lnTo>
                    <a:pt x="1692" y="158"/>
                  </a:lnTo>
                  <a:lnTo>
                    <a:pt x="1692" y="3"/>
                  </a:lnTo>
                  <a:lnTo>
                    <a:pt x="1638" y="3"/>
                  </a:lnTo>
                  <a:lnTo>
                    <a:pt x="1638" y="201"/>
                  </a:lnTo>
                  <a:lnTo>
                    <a:pt x="1768" y="201"/>
                  </a:lnTo>
                  <a:close/>
                  <a:moveTo>
                    <a:pt x="1920" y="158"/>
                  </a:moveTo>
                  <a:lnTo>
                    <a:pt x="1920" y="158"/>
                  </a:lnTo>
                  <a:lnTo>
                    <a:pt x="1856" y="158"/>
                  </a:lnTo>
                  <a:lnTo>
                    <a:pt x="1856" y="120"/>
                  </a:lnTo>
                  <a:lnTo>
                    <a:pt x="1916" y="120"/>
                  </a:lnTo>
                  <a:lnTo>
                    <a:pt x="1916" y="77"/>
                  </a:lnTo>
                  <a:lnTo>
                    <a:pt x="1856" y="77"/>
                  </a:lnTo>
                  <a:lnTo>
                    <a:pt x="1856" y="46"/>
                  </a:lnTo>
                  <a:lnTo>
                    <a:pt x="1920" y="46"/>
                  </a:lnTo>
                  <a:lnTo>
                    <a:pt x="1920" y="3"/>
                  </a:lnTo>
                  <a:lnTo>
                    <a:pt x="1802" y="3"/>
                  </a:lnTo>
                  <a:lnTo>
                    <a:pt x="1802" y="201"/>
                  </a:lnTo>
                  <a:lnTo>
                    <a:pt x="1920" y="201"/>
                  </a:lnTo>
                  <a:lnTo>
                    <a:pt x="1920" y="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6A2C29E4-B822-4C6E-934E-0F868276D9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492"/>
              <a:ext cx="1004" cy="120"/>
            </a:xfrm>
            <a:custGeom>
              <a:avLst/>
              <a:gdLst>
                <a:gd name="T0" fmla="*/ 178 w 1665"/>
                <a:gd name="T1" fmla="*/ 56 h 199"/>
                <a:gd name="T2" fmla="*/ 177 w 1665"/>
                <a:gd name="T3" fmla="*/ 112 h 199"/>
                <a:gd name="T4" fmla="*/ 227 w 1665"/>
                <a:gd name="T5" fmla="*/ 0 h 199"/>
                <a:gd name="T6" fmla="*/ 113 w 1665"/>
                <a:gd name="T7" fmla="*/ 141 h 199"/>
                <a:gd name="T8" fmla="*/ 0 w 1665"/>
                <a:gd name="T9" fmla="*/ 199 h 199"/>
                <a:gd name="T10" fmla="*/ 45 w 1665"/>
                <a:gd name="T11" fmla="*/ 56 h 199"/>
                <a:gd name="T12" fmla="*/ 138 w 1665"/>
                <a:gd name="T13" fmla="*/ 199 h 199"/>
                <a:gd name="T14" fmla="*/ 275 w 1665"/>
                <a:gd name="T15" fmla="*/ 0 h 199"/>
                <a:gd name="T16" fmla="*/ 329 w 1665"/>
                <a:gd name="T17" fmla="*/ 0 h 199"/>
                <a:gd name="T18" fmla="*/ 513 w 1665"/>
                <a:gd name="T19" fmla="*/ 44 h 199"/>
                <a:gd name="T20" fmla="*/ 362 w 1665"/>
                <a:gd name="T21" fmla="*/ 44 h 199"/>
                <a:gd name="T22" fmla="*/ 464 w 1665"/>
                <a:gd name="T23" fmla="*/ 199 h 199"/>
                <a:gd name="T24" fmla="*/ 640 w 1665"/>
                <a:gd name="T25" fmla="*/ 44 h 199"/>
                <a:gd name="T26" fmla="*/ 538 w 1665"/>
                <a:gd name="T27" fmla="*/ 0 h 199"/>
                <a:gd name="T28" fmla="*/ 587 w 1665"/>
                <a:gd name="T29" fmla="*/ 199 h 199"/>
                <a:gd name="T30" fmla="*/ 994 w 1665"/>
                <a:gd name="T31" fmla="*/ 0 h 199"/>
                <a:gd name="T32" fmla="*/ 920 w 1665"/>
                <a:gd name="T33" fmla="*/ 100 h 199"/>
                <a:gd name="T34" fmla="*/ 896 w 1665"/>
                <a:gd name="T35" fmla="*/ 76 h 199"/>
                <a:gd name="T36" fmla="*/ 811 w 1665"/>
                <a:gd name="T37" fmla="*/ 76 h 199"/>
                <a:gd name="T38" fmla="*/ 786 w 1665"/>
                <a:gd name="T39" fmla="*/ 100 h 199"/>
                <a:gd name="T40" fmla="*/ 762 w 1665"/>
                <a:gd name="T41" fmla="*/ 199 h 199"/>
                <a:gd name="T42" fmla="*/ 850 w 1665"/>
                <a:gd name="T43" fmla="*/ 86 h 199"/>
                <a:gd name="T44" fmla="*/ 862 w 1665"/>
                <a:gd name="T45" fmla="*/ 112 h 199"/>
                <a:gd name="T46" fmla="*/ 994 w 1665"/>
                <a:gd name="T47" fmla="*/ 0 h 199"/>
                <a:gd name="T48" fmla="*/ 1079 w 1665"/>
                <a:gd name="T49" fmla="*/ 155 h 199"/>
                <a:gd name="T50" fmla="*/ 1138 w 1665"/>
                <a:gd name="T51" fmla="*/ 75 h 199"/>
                <a:gd name="T52" fmla="*/ 1143 w 1665"/>
                <a:gd name="T53" fmla="*/ 43 h 199"/>
                <a:gd name="T54" fmla="*/ 1025 w 1665"/>
                <a:gd name="T55" fmla="*/ 199 h 199"/>
                <a:gd name="T56" fmla="*/ 1241 w 1665"/>
                <a:gd name="T57" fmla="*/ 0 h 199"/>
                <a:gd name="T58" fmla="*/ 1187 w 1665"/>
                <a:gd name="T59" fmla="*/ 199 h 199"/>
                <a:gd name="T60" fmla="*/ 1432 w 1665"/>
                <a:gd name="T61" fmla="*/ 25 h 199"/>
                <a:gd name="T62" fmla="*/ 1290 w 1665"/>
                <a:gd name="T63" fmla="*/ 0 h 199"/>
                <a:gd name="T64" fmla="*/ 1431 w 1665"/>
                <a:gd name="T65" fmla="*/ 172 h 199"/>
                <a:gd name="T66" fmla="*/ 1391 w 1665"/>
                <a:gd name="T67" fmla="*/ 141 h 199"/>
                <a:gd name="T68" fmla="*/ 1343 w 1665"/>
                <a:gd name="T69" fmla="*/ 155 h 199"/>
                <a:gd name="T70" fmla="*/ 1392 w 1665"/>
                <a:gd name="T71" fmla="*/ 57 h 199"/>
                <a:gd name="T72" fmla="*/ 1665 w 1665"/>
                <a:gd name="T73" fmla="*/ 199 h 199"/>
                <a:gd name="T74" fmla="*/ 1528 w 1665"/>
                <a:gd name="T75" fmla="*/ 0 h 199"/>
                <a:gd name="T76" fmla="*/ 1532 w 1665"/>
                <a:gd name="T77" fmla="*/ 162 h 199"/>
                <a:gd name="T78" fmla="*/ 1665 w 1665"/>
                <a:gd name="T79" fmla="*/ 199 h 199"/>
                <a:gd name="T80" fmla="*/ 1559 w 1665"/>
                <a:gd name="T81" fmla="*/ 55 h 199"/>
                <a:gd name="T82" fmla="*/ 1577 w 1665"/>
                <a:gd name="T83" fmla="*/ 8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5" h="199">
                  <a:moveTo>
                    <a:pt x="138" y="199"/>
                  </a:moveTo>
                  <a:lnTo>
                    <a:pt x="138" y="199"/>
                  </a:lnTo>
                  <a:lnTo>
                    <a:pt x="178" y="56"/>
                  </a:lnTo>
                  <a:lnTo>
                    <a:pt x="179" y="56"/>
                  </a:lnTo>
                  <a:cubicBezTo>
                    <a:pt x="178" y="78"/>
                    <a:pt x="178" y="91"/>
                    <a:pt x="177" y="97"/>
                  </a:cubicBezTo>
                  <a:cubicBezTo>
                    <a:pt x="177" y="102"/>
                    <a:pt x="177" y="107"/>
                    <a:pt x="177" y="112"/>
                  </a:cubicBezTo>
                  <a:lnTo>
                    <a:pt x="177" y="199"/>
                  </a:lnTo>
                  <a:lnTo>
                    <a:pt x="227" y="199"/>
                  </a:lnTo>
                  <a:lnTo>
                    <a:pt x="227" y="0"/>
                  </a:lnTo>
                  <a:lnTo>
                    <a:pt x="155" y="0"/>
                  </a:lnTo>
                  <a:lnTo>
                    <a:pt x="114" y="141"/>
                  </a:lnTo>
                  <a:lnTo>
                    <a:pt x="113" y="141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48" y="199"/>
                  </a:lnTo>
                  <a:lnTo>
                    <a:pt x="48" y="113"/>
                  </a:lnTo>
                  <a:cubicBezTo>
                    <a:pt x="48" y="99"/>
                    <a:pt x="47" y="80"/>
                    <a:pt x="45" y="56"/>
                  </a:cubicBezTo>
                  <a:lnTo>
                    <a:pt x="46" y="56"/>
                  </a:lnTo>
                  <a:lnTo>
                    <a:pt x="87" y="199"/>
                  </a:lnTo>
                  <a:lnTo>
                    <a:pt x="138" y="199"/>
                  </a:lnTo>
                  <a:close/>
                  <a:moveTo>
                    <a:pt x="329" y="0"/>
                  </a:moveTo>
                  <a:lnTo>
                    <a:pt x="329" y="0"/>
                  </a:lnTo>
                  <a:lnTo>
                    <a:pt x="275" y="0"/>
                  </a:lnTo>
                  <a:lnTo>
                    <a:pt x="275" y="199"/>
                  </a:lnTo>
                  <a:lnTo>
                    <a:pt x="329" y="199"/>
                  </a:lnTo>
                  <a:lnTo>
                    <a:pt x="329" y="0"/>
                  </a:lnTo>
                  <a:close/>
                  <a:moveTo>
                    <a:pt x="464" y="44"/>
                  </a:moveTo>
                  <a:lnTo>
                    <a:pt x="464" y="44"/>
                  </a:lnTo>
                  <a:lnTo>
                    <a:pt x="513" y="44"/>
                  </a:lnTo>
                  <a:lnTo>
                    <a:pt x="513" y="0"/>
                  </a:lnTo>
                  <a:lnTo>
                    <a:pt x="362" y="0"/>
                  </a:lnTo>
                  <a:lnTo>
                    <a:pt x="362" y="44"/>
                  </a:lnTo>
                  <a:lnTo>
                    <a:pt x="411" y="44"/>
                  </a:lnTo>
                  <a:lnTo>
                    <a:pt x="411" y="199"/>
                  </a:lnTo>
                  <a:lnTo>
                    <a:pt x="464" y="199"/>
                  </a:lnTo>
                  <a:lnTo>
                    <a:pt x="464" y="44"/>
                  </a:lnTo>
                  <a:close/>
                  <a:moveTo>
                    <a:pt x="640" y="44"/>
                  </a:moveTo>
                  <a:lnTo>
                    <a:pt x="640" y="44"/>
                  </a:lnTo>
                  <a:lnTo>
                    <a:pt x="689" y="44"/>
                  </a:lnTo>
                  <a:lnTo>
                    <a:pt x="689" y="0"/>
                  </a:lnTo>
                  <a:lnTo>
                    <a:pt x="538" y="0"/>
                  </a:lnTo>
                  <a:lnTo>
                    <a:pt x="538" y="44"/>
                  </a:lnTo>
                  <a:lnTo>
                    <a:pt x="587" y="44"/>
                  </a:lnTo>
                  <a:lnTo>
                    <a:pt x="587" y="199"/>
                  </a:lnTo>
                  <a:lnTo>
                    <a:pt x="640" y="199"/>
                  </a:lnTo>
                  <a:lnTo>
                    <a:pt x="640" y="44"/>
                  </a:lnTo>
                  <a:close/>
                  <a:moveTo>
                    <a:pt x="994" y="0"/>
                  </a:moveTo>
                  <a:lnTo>
                    <a:pt x="994" y="0"/>
                  </a:lnTo>
                  <a:lnTo>
                    <a:pt x="942" y="0"/>
                  </a:lnTo>
                  <a:lnTo>
                    <a:pt x="920" y="100"/>
                  </a:lnTo>
                  <a:cubicBezTo>
                    <a:pt x="915" y="125"/>
                    <a:pt x="912" y="143"/>
                    <a:pt x="910" y="153"/>
                  </a:cubicBezTo>
                  <a:cubicBezTo>
                    <a:pt x="909" y="145"/>
                    <a:pt x="907" y="133"/>
                    <a:pt x="904" y="117"/>
                  </a:cubicBezTo>
                  <a:cubicBezTo>
                    <a:pt x="901" y="101"/>
                    <a:pt x="898" y="88"/>
                    <a:pt x="896" y="76"/>
                  </a:cubicBezTo>
                  <a:lnTo>
                    <a:pt x="879" y="0"/>
                  </a:lnTo>
                  <a:lnTo>
                    <a:pt x="829" y="0"/>
                  </a:lnTo>
                  <a:lnTo>
                    <a:pt x="811" y="76"/>
                  </a:lnTo>
                  <a:cubicBezTo>
                    <a:pt x="809" y="86"/>
                    <a:pt x="806" y="99"/>
                    <a:pt x="803" y="115"/>
                  </a:cubicBezTo>
                  <a:cubicBezTo>
                    <a:pt x="800" y="131"/>
                    <a:pt x="798" y="143"/>
                    <a:pt x="797" y="153"/>
                  </a:cubicBezTo>
                  <a:cubicBezTo>
                    <a:pt x="795" y="140"/>
                    <a:pt x="791" y="122"/>
                    <a:pt x="786" y="100"/>
                  </a:cubicBezTo>
                  <a:lnTo>
                    <a:pt x="765" y="0"/>
                  </a:lnTo>
                  <a:lnTo>
                    <a:pt x="713" y="0"/>
                  </a:lnTo>
                  <a:lnTo>
                    <a:pt x="762" y="199"/>
                  </a:lnTo>
                  <a:lnTo>
                    <a:pt x="826" y="199"/>
                  </a:lnTo>
                  <a:cubicBezTo>
                    <a:pt x="837" y="147"/>
                    <a:pt x="844" y="117"/>
                    <a:pt x="846" y="110"/>
                  </a:cubicBezTo>
                  <a:cubicBezTo>
                    <a:pt x="847" y="103"/>
                    <a:pt x="849" y="95"/>
                    <a:pt x="850" y="86"/>
                  </a:cubicBezTo>
                  <a:cubicBezTo>
                    <a:pt x="852" y="77"/>
                    <a:pt x="853" y="70"/>
                    <a:pt x="854" y="64"/>
                  </a:cubicBezTo>
                  <a:cubicBezTo>
                    <a:pt x="855" y="71"/>
                    <a:pt x="856" y="80"/>
                    <a:pt x="858" y="91"/>
                  </a:cubicBezTo>
                  <a:cubicBezTo>
                    <a:pt x="860" y="102"/>
                    <a:pt x="862" y="109"/>
                    <a:pt x="862" y="112"/>
                  </a:cubicBezTo>
                  <a:lnTo>
                    <a:pt x="881" y="199"/>
                  </a:lnTo>
                  <a:lnTo>
                    <a:pt x="945" y="199"/>
                  </a:lnTo>
                  <a:lnTo>
                    <a:pt x="994" y="0"/>
                  </a:lnTo>
                  <a:close/>
                  <a:moveTo>
                    <a:pt x="1143" y="155"/>
                  </a:moveTo>
                  <a:lnTo>
                    <a:pt x="1143" y="155"/>
                  </a:lnTo>
                  <a:lnTo>
                    <a:pt x="1079" y="155"/>
                  </a:lnTo>
                  <a:lnTo>
                    <a:pt x="1079" y="118"/>
                  </a:lnTo>
                  <a:lnTo>
                    <a:pt x="1138" y="118"/>
                  </a:lnTo>
                  <a:lnTo>
                    <a:pt x="1138" y="75"/>
                  </a:lnTo>
                  <a:lnTo>
                    <a:pt x="1079" y="75"/>
                  </a:lnTo>
                  <a:lnTo>
                    <a:pt x="1079" y="43"/>
                  </a:lnTo>
                  <a:lnTo>
                    <a:pt x="1143" y="43"/>
                  </a:lnTo>
                  <a:lnTo>
                    <a:pt x="1143" y="0"/>
                  </a:lnTo>
                  <a:lnTo>
                    <a:pt x="1025" y="0"/>
                  </a:lnTo>
                  <a:lnTo>
                    <a:pt x="1025" y="199"/>
                  </a:lnTo>
                  <a:lnTo>
                    <a:pt x="1143" y="199"/>
                  </a:lnTo>
                  <a:lnTo>
                    <a:pt x="1143" y="155"/>
                  </a:lnTo>
                  <a:close/>
                  <a:moveTo>
                    <a:pt x="1241" y="0"/>
                  </a:moveTo>
                  <a:lnTo>
                    <a:pt x="1241" y="0"/>
                  </a:lnTo>
                  <a:lnTo>
                    <a:pt x="1187" y="0"/>
                  </a:lnTo>
                  <a:lnTo>
                    <a:pt x="1187" y="199"/>
                  </a:lnTo>
                  <a:lnTo>
                    <a:pt x="1241" y="199"/>
                  </a:lnTo>
                  <a:lnTo>
                    <a:pt x="1241" y="0"/>
                  </a:lnTo>
                  <a:close/>
                  <a:moveTo>
                    <a:pt x="1432" y="25"/>
                  </a:moveTo>
                  <a:lnTo>
                    <a:pt x="1432" y="25"/>
                  </a:lnTo>
                  <a:cubicBezTo>
                    <a:pt x="1415" y="9"/>
                    <a:pt x="1390" y="0"/>
                    <a:pt x="1358" y="0"/>
                  </a:cubicBezTo>
                  <a:lnTo>
                    <a:pt x="1290" y="0"/>
                  </a:lnTo>
                  <a:lnTo>
                    <a:pt x="1290" y="199"/>
                  </a:lnTo>
                  <a:lnTo>
                    <a:pt x="1354" y="199"/>
                  </a:lnTo>
                  <a:cubicBezTo>
                    <a:pt x="1387" y="199"/>
                    <a:pt x="1413" y="190"/>
                    <a:pt x="1431" y="172"/>
                  </a:cubicBezTo>
                  <a:cubicBezTo>
                    <a:pt x="1449" y="154"/>
                    <a:pt x="1458" y="129"/>
                    <a:pt x="1458" y="96"/>
                  </a:cubicBezTo>
                  <a:cubicBezTo>
                    <a:pt x="1458" y="65"/>
                    <a:pt x="1450" y="41"/>
                    <a:pt x="1432" y="25"/>
                  </a:cubicBezTo>
                  <a:close/>
                  <a:moveTo>
                    <a:pt x="1391" y="141"/>
                  </a:moveTo>
                  <a:lnTo>
                    <a:pt x="1391" y="141"/>
                  </a:lnTo>
                  <a:cubicBezTo>
                    <a:pt x="1384" y="150"/>
                    <a:pt x="1372" y="155"/>
                    <a:pt x="1355" y="155"/>
                  </a:cubicBezTo>
                  <a:lnTo>
                    <a:pt x="1343" y="155"/>
                  </a:lnTo>
                  <a:lnTo>
                    <a:pt x="1343" y="44"/>
                  </a:lnTo>
                  <a:lnTo>
                    <a:pt x="1359" y="44"/>
                  </a:lnTo>
                  <a:cubicBezTo>
                    <a:pt x="1374" y="44"/>
                    <a:pt x="1385" y="48"/>
                    <a:pt x="1392" y="57"/>
                  </a:cubicBezTo>
                  <a:cubicBezTo>
                    <a:pt x="1399" y="66"/>
                    <a:pt x="1403" y="79"/>
                    <a:pt x="1403" y="97"/>
                  </a:cubicBezTo>
                  <a:cubicBezTo>
                    <a:pt x="1403" y="117"/>
                    <a:pt x="1399" y="131"/>
                    <a:pt x="1391" y="141"/>
                  </a:cubicBezTo>
                  <a:close/>
                  <a:moveTo>
                    <a:pt x="1665" y="199"/>
                  </a:moveTo>
                  <a:lnTo>
                    <a:pt x="1665" y="199"/>
                  </a:lnTo>
                  <a:lnTo>
                    <a:pt x="1600" y="0"/>
                  </a:lnTo>
                  <a:lnTo>
                    <a:pt x="1528" y="0"/>
                  </a:lnTo>
                  <a:lnTo>
                    <a:pt x="1463" y="199"/>
                  </a:lnTo>
                  <a:lnTo>
                    <a:pt x="1522" y="199"/>
                  </a:lnTo>
                  <a:lnTo>
                    <a:pt x="1532" y="162"/>
                  </a:lnTo>
                  <a:lnTo>
                    <a:pt x="1597" y="162"/>
                  </a:lnTo>
                  <a:lnTo>
                    <a:pt x="1606" y="199"/>
                  </a:lnTo>
                  <a:lnTo>
                    <a:pt x="1665" y="199"/>
                  </a:lnTo>
                  <a:close/>
                  <a:moveTo>
                    <a:pt x="1543" y="118"/>
                  </a:moveTo>
                  <a:lnTo>
                    <a:pt x="1543" y="118"/>
                  </a:lnTo>
                  <a:cubicBezTo>
                    <a:pt x="1552" y="87"/>
                    <a:pt x="1557" y="66"/>
                    <a:pt x="1559" y="55"/>
                  </a:cubicBezTo>
                  <a:cubicBezTo>
                    <a:pt x="1562" y="45"/>
                    <a:pt x="1563" y="37"/>
                    <a:pt x="1564" y="32"/>
                  </a:cubicBezTo>
                  <a:cubicBezTo>
                    <a:pt x="1565" y="37"/>
                    <a:pt x="1567" y="46"/>
                    <a:pt x="1570" y="57"/>
                  </a:cubicBezTo>
                  <a:cubicBezTo>
                    <a:pt x="1573" y="69"/>
                    <a:pt x="1575" y="78"/>
                    <a:pt x="1577" y="85"/>
                  </a:cubicBezTo>
                  <a:lnTo>
                    <a:pt x="1586" y="118"/>
                  </a:lnTo>
                  <a:lnTo>
                    <a:pt x="1543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A5C007F1-A361-4506-805A-F751B80A6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" y="3472"/>
              <a:ext cx="114" cy="143"/>
            </a:xfrm>
            <a:custGeom>
              <a:avLst/>
              <a:gdLst>
                <a:gd name="T0" fmla="*/ 183 w 189"/>
                <a:gd name="T1" fmla="*/ 1 h 238"/>
                <a:gd name="T2" fmla="*/ 183 w 189"/>
                <a:gd name="T3" fmla="*/ 1 h 238"/>
                <a:gd name="T4" fmla="*/ 95 w 189"/>
                <a:gd name="T5" fmla="*/ 18 h 238"/>
                <a:gd name="T6" fmla="*/ 6 w 189"/>
                <a:gd name="T7" fmla="*/ 1 h 238"/>
                <a:gd name="T8" fmla="*/ 0 w 189"/>
                <a:gd name="T9" fmla="*/ 6 h 238"/>
                <a:gd name="T10" fmla="*/ 0 w 189"/>
                <a:gd name="T11" fmla="*/ 212 h 238"/>
                <a:gd name="T12" fmla="*/ 3 w 189"/>
                <a:gd name="T13" fmla="*/ 217 h 238"/>
                <a:gd name="T14" fmla="*/ 95 w 189"/>
                <a:gd name="T15" fmla="*/ 238 h 238"/>
                <a:gd name="T16" fmla="*/ 186 w 189"/>
                <a:gd name="T17" fmla="*/ 216 h 238"/>
                <a:gd name="T18" fmla="*/ 189 w 189"/>
                <a:gd name="T19" fmla="*/ 212 h 238"/>
                <a:gd name="T20" fmla="*/ 189 w 189"/>
                <a:gd name="T21" fmla="*/ 6 h 238"/>
                <a:gd name="T22" fmla="*/ 183 w 189"/>
                <a:gd name="T2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183" y="1"/>
                  </a:moveTo>
                  <a:lnTo>
                    <a:pt x="183" y="1"/>
                  </a:lnTo>
                  <a:cubicBezTo>
                    <a:pt x="160" y="10"/>
                    <a:pt x="129" y="18"/>
                    <a:pt x="95" y="18"/>
                  </a:cubicBezTo>
                  <a:cubicBezTo>
                    <a:pt x="60" y="18"/>
                    <a:pt x="29" y="10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12"/>
                  </a:lnTo>
                  <a:cubicBezTo>
                    <a:pt x="0" y="214"/>
                    <a:pt x="1" y="216"/>
                    <a:pt x="3" y="217"/>
                  </a:cubicBezTo>
                  <a:cubicBezTo>
                    <a:pt x="21" y="225"/>
                    <a:pt x="55" y="238"/>
                    <a:pt x="95" y="238"/>
                  </a:cubicBezTo>
                  <a:cubicBezTo>
                    <a:pt x="134" y="238"/>
                    <a:pt x="168" y="225"/>
                    <a:pt x="186" y="216"/>
                  </a:cubicBezTo>
                  <a:cubicBezTo>
                    <a:pt x="188" y="216"/>
                    <a:pt x="189" y="214"/>
                    <a:pt x="189" y="212"/>
                  </a:cubicBezTo>
                  <a:lnTo>
                    <a:pt x="189" y="6"/>
                  </a:lnTo>
                  <a:cubicBezTo>
                    <a:pt x="189" y="3"/>
                    <a:pt x="186" y="0"/>
                    <a:pt x="18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F5EACCB6-6163-4134-A296-05EADA83DA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0" y="3472"/>
              <a:ext cx="114" cy="144"/>
            </a:xfrm>
            <a:custGeom>
              <a:avLst/>
              <a:gdLst>
                <a:gd name="T0" fmla="*/ 5 w 189"/>
                <a:gd name="T1" fmla="*/ 237 h 238"/>
                <a:gd name="T2" fmla="*/ 5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5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5" y="237"/>
                  </a:moveTo>
                  <a:lnTo>
                    <a:pt x="5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59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7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2" y="238"/>
                    <a:pt x="5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0C541ACD-4121-4D6B-9E29-F9CA89ED4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" y="3472"/>
              <a:ext cx="114" cy="144"/>
            </a:xfrm>
            <a:custGeom>
              <a:avLst/>
              <a:gdLst>
                <a:gd name="T0" fmla="*/ 6 w 189"/>
                <a:gd name="T1" fmla="*/ 237 h 238"/>
                <a:gd name="T2" fmla="*/ 6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6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6" y="237"/>
                  </a:moveTo>
                  <a:lnTo>
                    <a:pt x="6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60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8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3" y="238"/>
                    <a:pt x="6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4557074D-49FE-4B11-A7B9-F05052A09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" y="3314"/>
              <a:ext cx="114" cy="143"/>
            </a:xfrm>
            <a:custGeom>
              <a:avLst/>
              <a:gdLst>
                <a:gd name="T0" fmla="*/ 183 w 189"/>
                <a:gd name="T1" fmla="*/ 1 h 238"/>
                <a:gd name="T2" fmla="*/ 183 w 189"/>
                <a:gd name="T3" fmla="*/ 1 h 238"/>
                <a:gd name="T4" fmla="*/ 95 w 189"/>
                <a:gd name="T5" fmla="*/ 18 h 238"/>
                <a:gd name="T6" fmla="*/ 6 w 189"/>
                <a:gd name="T7" fmla="*/ 1 h 238"/>
                <a:gd name="T8" fmla="*/ 0 w 189"/>
                <a:gd name="T9" fmla="*/ 6 h 238"/>
                <a:gd name="T10" fmla="*/ 0 w 189"/>
                <a:gd name="T11" fmla="*/ 212 h 238"/>
                <a:gd name="T12" fmla="*/ 3 w 189"/>
                <a:gd name="T13" fmla="*/ 217 h 238"/>
                <a:gd name="T14" fmla="*/ 95 w 189"/>
                <a:gd name="T15" fmla="*/ 238 h 238"/>
                <a:gd name="T16" fmla="*/ 186 w 189"/>
                <a:gd name="T17" fmla="*/ 216 h 238"/>
                <a:gd name="T18" fmla="*/ 189 w 189"/>
                <a:gd name="T19" fmla="*/ 212 h 238"/>
                <a:gd name="T20" fmla="*/ 189 w 189"/>
                <a:gd name="T21" fmla="*/ 6 h 238"/>
                <a:gd name="T22" fmla="*/ 183 w 189"/>
                <a:gd name="T2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183" y="1"/>
                  </a:moveTo>
                  <a:lnTo>
                    <a:pt x="183" y="1"/>
                  </a:lnTo>
                  <a:cubicBezTo>
                    <a:pt x="160" y="10"/>
                    <a:pt x="129" y="18"/>
                    <a:pt x="95" y="18"/>
                  </a:cubicBezTo>
                  <a:cubicBezTo>
                    <a:pt x="60" y="18"/>
                    <a:pt x="29" y="10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12"/>
                  </a:lnTo>
                  <a:cubicBezTo>
                    <a:pt x="0" y="214"/>
                    <a:pt x="1" y="216"/>
                    <a:pt x="3" y="217"/>
                  </a:cubicBezTo>
                  <a:cubicBezTo>
                    <a:pt x="21" y="225"/>
                    <a:pt x="55" y="238"/>
                    <a:pt x="95" y="238"/>
                  </a:cubicBezTo>
                  <a:cubicBezTo>
                    <a:pt x="134" y="238"/>
                    <a:pt x="168" y="225"/>
                    <a:pt x="186" y="216"/>
                  </a:cubicBezTo>
                  <a:cubicBezTo>
                    <a:pt x="188" y="216"/>
                    <a:pt x="189" y="214"/>
                    <a:pt x="189" y="212"/>
                  </a:cubicBezTo>
                  <a:lnTo>
                    <a:pt x="189" y="6"/>
                  </a:lnTo>
                  <a:cubicBezTo>
                    <a:pt x="189" y="3"/>
                    <a:pt x="186" y="0"/>
                    <a:pt x="18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BBE767A8-8E6A-420A-8C9D-505C3A409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0" y="3315"/>
              <a:ext cx="114" cy="143"/>
            </a:xfrm>
            <a:custGeom>
              <a:avLst/>
              <a:gdLst>
                <a:gd name="T0" fmla="*/ 5 w 189"/>
                <a:gd name="T1" fmla="*/ 237 h 238"/>
                <a:gd name="T2" fmla="*/ 5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5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5" y="237"/>
                  </a:moveTo>
                  <a:lnTo>
                    <a:pt x="5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59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7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2" y="238"/>
                    <a:pt x="5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5A9BC60F-AB5B-4621-A530-AA0068309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" y="3193"/>
              <a:ext cx="114" cy="265"/>
            </a:xfrm>
            <a:custGeom>
              <a:avLst/>
              <a:gdLst>
                <a:gd name="T0" fmla="*/ 6 w 189"/>
                <a:gd name="T1" fmla="*/ 439 h 440"/>
                <a:gd name="T2" fmla="*/ 6 w 189"/>
                <a:gd name="T3" fmla="*/ 439 h 440"/>
                <a:gd name="T4" fmla="*/ 94 w 189"/>
                <a:gd name="T5" fmla="*/ 422 h 440"/>
                <a:gd name="T6" fmla="*/ 183 w 189"/>
                <a:gd name="T7" fmla="*/ 439 h 440"/>
                <a:gd name="T8" fmla="*/ 189 w 189"/>
                <a:gd name="T9" fmla="*/ 434 h 440"/>
                <a:gd name="T10" fmla="*/ 189 w 189"/>
                <a:gd name="T11" fmla="*/ 26 h 440"/>
                <a:gd name="T12" fmla="*/ 186 w 189"/>
                <a:gd name="T13" fmla="*/ 22 h 440"/>
                <a:gd name="T14" fmla="*/ 94 w 189"/>
                <a:gd name="T15" fmla="*/ 0 h 440"/>
                <a:gd name="T16" fmla="*/ 2 w 189"/>
                <a:gd name="T17" fmla="*/ 22 h 440"/>
                <a:gd name="T18" fmla="*/ 0 w 189"/>
                <a:gd name="T19" fmla="*/ 26 h 440"/>
                <a:gd name="T20" fmla="*/ 0 w 189"/>
                <a:gd name="T21" fmla="*/ 434 h 440"/>
                <a:gd name="T22" fmla="*/ 6 w 189"/>
                <a:gd name="T2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40">
                  <a:moveTo>
                    <a:pt x="6" y="439"/>
                  </a:moveTo>
                  <a:lnTo>
                    <a:pt x="6" y="439"/>
                  </a:lnTo>
                  <a:cubicBezTo>
                    <a:pt x="29" y="430"/>
                    <a:pt x="60" y="422"/>
                    <a:pt x="94" y="422"/>
                  </a:cubicBezTo>
                  <a:cubicBezTo>
                    <a:pt x="129" y="422"/>
                    <a:pt x="160" y="430"/>
                    <a:pt x="183" y="439"/>
                  </a:cubicBezTo>
                  <a:cubicBezTo>
                    <a:pt x="186" y="440"/>
                    <a:pt x="189" y="437"/>
                    <a:pt x="189" y="434"/>
                  </a:cubicBezTo>
                  <a:lnTo>
                    <a:pt x="189" y="26"/>
                  </a:lnTo>
                  <a:cubicBezTo>
                    <a:pt x="189" y="24"/>
                    <a:pt x="188" y="23"/>
                    <a:pt x="186" y="22"/>
                  </a:cubicBezTo>
                  <a:cubicBezTo>
                    <a:pt x="168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3"/>
                    <a:pt x="0" y="25"/>
                    <a:pt x="0" y="26"/>
                  </a:cubicBezTo>
                  <a:lnTo>
                    <a:pt x="0" y="434"/>
                  </a:lnTo>
                  <a:cubicBezTo>
                    <a:pt x="0" y="437"/>
                    <a:pt x="3" y="440"/>
                    <a:pt x="6" y="4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4977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9" r:id="rId3"/>
    <p:sldLayoutId id="2147483681" r:id="rId4"/>
    <p:sldLayoutId id="2147483683" r:id="rId5"/>
    <p:sldLayoutId id="2147483747" r:id="rId6"/>
    <p:sldLayoutId id="2147483668" r:id="rId7"/>
    <p:sldLayoutId id="2147483669" r:id="rId8"/>
    <p:sldLayoutId id="2147483650" r:id="rId9"/>
    <p:sldLayoutId id="214748366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lang="de-DE" altLang="de-DE" sz="240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tabLst>
          <a:tab pos="269875" algn="l"/>
        </a:tabLst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Open Sans" panose="020B0606030504020204" pitchFamily="34" charset="0"/>
        <a:buChar char="–"/>
        <a:tabLst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719138" indent="-26987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Open Sans" panose="020B0606030504020204" pitchFamily="34" charset="0"/>
        <a:buChar char="–"/>
        <a:tabLst>
          <a:tab pos="1527175" algn="l"/>
        </a:tabLst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8525" indent="-179388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 Black" panose="020B0A04020102020204" pitchFamily="34" charset="0"/>
        <a:buChar char="−"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570" userDrawn="1">
          <p15:clr>
            <a:srgbClr val="F26B43"/>
          </p15:clr>
        </p15:guide>
        <p15:guide id="3" pos="5133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483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FC9E991-B240-7246-A3DB-3FA38762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FAB57BF-8521-0F48-87C5-CC09BEFD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393722"/>
            <a:ext cx="10656000" cy="469910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CDDA623C-5FC5-1144-B1F7-86992B563D67}"/>
              </a:ext>
            </a:extLst>
          </p:cNvPr>
          <p:cNvSpPr txBox="1"/>
          <p:nvPr userDrawn="1"/>
        </p:nvSpPr>
        <p:spPr>
          <a:xfrm>
            <a:off x="7549712" y="6417457"/>
            <a:ext cx="241032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Angabe der Struktureinheit 2. Ebene: </a:t>
            </a:r>
            <a:br>
              <a:rPr lang="de-DE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Fakultät | Institut | Einrichtung</a:t>
            </a:r>
            <a:endParaRPr lang="de-DE" sz="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xmlns="" id="{9E033D51-D4A5-D844-A681-306511DF69A8}"/>
              </a:ext>
            </a:extLst>
          </p:cNvPr>
          <p:cNvCxnSpPr/>
          <p:nvPr userDrawn="1"/>
        </p:nvCxnSpPr>
        <p:spPr>
          <a:xfrm>
            <a:off x="9985439" y="6350000"/>
            <a:ext cx="0" cy="3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5C4695EE-4B01-BF46-9015-9B4F06987AD3}"/>
              </a:ext>
            </a:extLst>
          </p:cNvPr>
          <p:cNvSpPr txBox="1"/>
          <p:nvPr userDrawn="1"/>
        </p:nvSpPr>
        <p:spPr>
          <a:xfrm>
            <a:off x="1234677" y="6396083"/>
            <a:ext cx="636083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b="1" dirty="0"/>
              <a:t>Titel/Kapitel | Redner oder Autor, Akad. Grad</a:t>
            </a:r>
          </a:p>
          <a:p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(C) </a:t>
            </a:r>
            <a:fld id="{F2543B8C-CA2F-4A4B-B9C4-BC2454824F43}" type="datetime1">
              <a:rPr lang="de-DE" sz="800" b="1" smtClean="0">
                <a:solidFill>
                  <a:schemeClr val="bg1">
                    <a:lumMod val="65000"/>
                  </a:schemeClr>
                </a:solidFill>
              </a:rPr>
              <a:t>01.11.2021</a:t>
            </a:fld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 Hochschule Mittweida 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04575409-ED21-E04B-BFAF-5148DB0B54D7}"/>
              </a:ext>
            </a:extLst>
          </p:cNvPr>
          <p:cNvSpPr txBox="1"/>
          <p:nvPr userDrawn="1"/>
        </p:nvSpPr>
        <p:spPr>
          <a:xfrm>
            <a:off x="766764" y="6386149"/>
            <a:ext cx="4326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65AADDD-7EB7-B54D-9EDA-90D9EB0F7377}" type="slidenum">
              <a:rPr lang="de-DE" sz="1400" smtClean="0">
                <a:solidFill>
                  <a:schemeClr val="tx1"/>
                </a:solidFill>
              </a:rPr>
              <a:t>‹Nr.›</a:t>
            </a:fld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xmlns="" id="{511553DE-3A66-4A57-AD1C-DFA101E8B9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89154" y="6340276"/>
            <a:ext cx="1339863" cy="336958"/>
            <a:chOff x="3746" y="3193"/>
            <a:chExt cx="1682" cy="423"/>
          </a:xfrm>
          <a:solidFill>
            <a:schemeClr val="tx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AE2214B1-2F6E-4A0E-A96E-9DD2FAB724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336"/>
              <a:ext cx="1158" cy="123"/>
            </a:xfrm>
            <a:custGeom>
              <a:avLst/>
              <a:gdLst>
                <a:gd name="T0" fmla="*/ 117 w 1920"/>
                <a:gd name="T1" fmla="*/ 3 h 204"/>
                <a:gd name="T2" fmla="*/ 54 w 1920"/>
                <a:gd name="T3" fmla="*/ 3 h 204"/>
                <a:gd name="T4" fmla="*/ 54 w 1920"/>
                <a:gd name="T5" fmla="*/ 201 h 204"/>
                <a:gd name="T6" fmla="*/ 117 w 1920"/>
                <a:gd name="T7" fmla="*/ 201 h 204"/>
                <a:gd name="T8" fmla="*/ 380 w 1920"/>
                <a:gd name="T9" fmla="*/ 26 h 204"/>
                <a:gd name="T10" fmla="*/ 236 w 1920"/>
                <a:gd name="T11" fmla="*/ 26 h 204"/>
                <a:gd name="T12" fmla="*/ 308 w 1920"/>
                <a:gd name="T13" fmla="*/ 204 h 204"/>
                <a:gd name="T14" fmla="*/ 380 w 1920"/>
                <a:gd name="T15" fmla="*/ 26 h 204"/>
                <a:gd name="T16" fmla="*/ 338 w 1920"/>
                <a:gd name="T17" fmla="*/ 58 h 204"/>
                <a:gd name="T18" fmla="*/ 308 w 1920"/>
                <a:gd name="T19" fmla="*/ 159 h 204"/>
                <a:gd name="T20" fmla="*/ 557 w 1920"/>
                <a:gd name="T21" fmla="*/ 47 h 204"/>
                <a:gd name="T22" fmla="*/ 595 w 1920"/>
                <a:gd name="T23" fmla="*/ 14 h 204"/>
                <a:gd name="T24" fmla="*/ 449 w 1920"/>
                <a:gd name="T25" fmla="*/ 48 h 204"/>
                <a:gd name="T26" fmla="*/ 530 w 1920"/>
                <a:gd name="T27" fmla="*/ 204 h 204"/>
                <a:gd name="T28" fmla="*/ 562 w 1920"/>
                <a:gd name="T29" fmla="*/ 157 h 204"/>
                <a:gd name="T30" fmla="*/ 503 w 1920"/>
                <a:gd name="T31" fmla="*/ 60 h 204"/>
                <a:gd name="T32" fmla="*/ 800 w 1920"/>
                <a:gd name="T33" fmla="*/ 3 h 204"/>
                <a:gd name="T34" fmla="*/ 746 w 1920"/>
                <a:gd name="T35" fmla="*/ 76 h 204"/>
                <a:gd name="T36" fmla="*/ 630 w 1920"/>
                <a:gd name="T37" fmla="*/ 3 h 204"/>
                <a:gd name="T38" fmla="*/ 684 w 1920"/>
                <a:gd name="T39" fmla="*/ 120 h 204"/>
                <a:gd name="T40" fmla="*/ 800 w 1920"/>
                <a:gd name="T41" fmla="*/ 201 h 204"/>
                <a:gd name="T42" fmla="*/ 971 w 1920"/>
                <a:gd name="T43" fmla="*/ 108 h 204"/>
                <a:gd name="T44" fmla="*/ 896 w 1920"/>
                <a:gd name="T45" fmla="*/ 56 h 204"/>
                <a:gd name="T46" fmla="*/ 964 w 1920"/>
                <a:gd name="T47" fmla="*/ 56 h 204"/>
                <a:gd name="T48" fmla="*/ 863 w 1920"/>
                <a:gd name="T49" fmla="*/ 15 h 204"/>
                <a:gd name="T50" fmla="*/ 862 w 1920"/>
                <a:gd name="T51" fmla="*/ 102 h 204"/>
                <a:gd name="T52" fmla="*/ 925 w 1920"/>
                <a:gd name="T53" fmla="*/ 139 h 204"/>
                <a:gd name="T54" fmla="*/ 904 w 1920"/>
                <a:gd name="T55" fmla="*/ 160 h 204"/>
                <a:gd name="T56" fmla="*/ 842 w 1920"/>
                <a:gd name="T57" fmla="*/ 192 h 204"/>
                <a:gd name="T58" fmla="*/ 945 w 1920"/>
                <a:gd name="T59" fmla="*/ 196 h 204"/>
                <a:gd name="T60" fmla="*/ 971 w 1920"/>
                <a:gd name="T61" fmla="*/ 108 h 204"/>
                <a:gd name="T62" fmla="*/ 1152 w 1920"/>
                <a:gd name="T63" fmla="*/ 56 h 204"/>
                <a:gd name="T64" fmla="*/ 1055 w 1920"/>
                <a:gd name="T65" fmla="*/ 12 h 204"/>
                <a:gd name="T66" fmla="*/ 1034 w 1920"/>
                <a:gd name="T67" fmla="*/ 178 h 204"/>
                <a:gd name="T68" fmla="*/ 1159 w 1920"/>
                <a:gd name="T69" fmla="*/ 148 h 204"/>
                <a:gd name="T70" fmla="*/ 1065 w 1920"/>
                <a:gd name="T71" fmla="*/ 103 h 204"/>
                <a:gd name="T72" fmla="*/ 1130 w 1920"/>
                <a:gd name="T73" fmla="*/ 47 h 204"/>
                <a:gd name="T74" fmla="*/ 1319 w 1920"/>
                <a:gd name="T75" fmla="*/ 3 h 204"/>
                <a:gd name="T76" fmla="*/ 1256 w 1920"/>
                <a:gd name="T77" fmla="*/ 3 h 204"/>
                <a:gd name="T78" fmla="*/ 1256 w 1920"/>
                <a:gd name="T79" fmla="*/ 201 h 204"/>
                <a:gd name="T80" fmla="*/ 1319 w 1920"/>
                <a:gd name="T81" fmla="*/ 201 h 204"/>
                <a:gd name="T82" fmla="*/ 1537 w 1920"/>
                <a:gd name="T83" fmla="*/ 3 h 204"/>
                <a:gd name="T84" fmla="*/ 1529 w 1920"/>
                <a:gd name="T85" fmla="*/ 150 h 204"/>
                <a:gd name="T86" fmla="*/ 1474 w 1920"/>
                <a:gd name="T87" fmla="*/ 119 h 204"/>
                <a:gd name="T88" fmla="*/ 1420 w 1920"/>
                <a:gd name="T89" fmla="*/ 124 h 204"/>
                <a:gd name="T90" fmla="*/ 1568 w 1920"/>
                <a:gd name="T91" fmla="*/ 183 h 204"/>
                <a:gd name="T92" fmla="*/ 1537 w 1920"/>
                <a:gd name="T93" fmla="*/ 3 h 204"/>
                <a:gd name="T94" fmla="*/ 1768 w 1920"/>
                <a:gd name="T95" fmla="*/ 158 h 204"/>
                <a:gd name="T96" fmla="*/ 1638 w 1920"/>
                <a:gd name="T97" fmla="*/ 3 h 204"/>
                <a:gd name="T98" fmla="*/ 1920 w 1920"/>
                <a:gd name="T99" fmla="*/ 158 h 204"/>
                <a:gd name="T100" fmla="*/ 1856 w 1920"/>
                <a:gd name="T101" fmla="*/ 120 h 204"/>
                <a:gd name="T102" fmla="*/ 1856 w 1920"/>
                <a:gd name="T103" fmla="*/ 77 h 204"/>
                <a:gd name="T104" fmla="*/ 1920 w 1920"/>
                <a:gd name="T105" fmla="*/ 3 h 204"/>
                <a:gd name="T106" fmla="*/ 1920 w 1920"/>
                <a:gd name="T107" fmla="*/ 2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0" h="204">
                  <a:moveTo>
                    <a:pt x="171" y="3"/>
                  </a:moveTo>
                  <a:lnTo>
                    <a:pt x="171" y="3"/>
                  </a:lnTo>
                  <a:lnTo>
                    <a:pt x="117" y="3"/>
                  </a:lnTo>
                  <a:lnTo>
                    <a:pt x="117" y="76"/>
                  </a:lnTo>
                  <a:lnTo>
                    <a:pt x="54" y="76"/>
                  </a:lnTo>
                  <a:lnTo>
                    <a:pt x="54" y="3"/>
                  </a:lnTo>
                  <a:lnTo>
                    <a:pt x="0" y="3"/>
                  </a:lnTo>
                  <a:lnTo>
                    <a:pt x="0" y="201"/>
                  </a:lnTo>
                  <a:lnTo>
                    <a:pt x="54" y="201"/>
                  </a:lnTo>
                  <a:lnTo>
                    <a:pt x="54" y="120"/>
                  </a:lnTo>
                  <a:lnTo>
                    <a:pt x="117" y="120"/>
                  </a:lnTo>
                  <a:lnTo>
                    <a:pt x="117" y="201"/>
                  </a:lnTo>
                  <a:lnTo>
                    <a:pt x="171" y="201"/>
                  </a:lnTo>
                  <a:lnTo>
                    <a:pt x="171" y="3"/>
                  </a:lnTo>
                  <a:close/>
                  <a:moveTo>
                    <a:pt x="380" y="26"/>
                  </a:moveTo>
                  <a:lnTo>
                    <a:pt x="380" y="26"/>
                  </a:lnTo>
                  <a:cubicBezTo>
                    <a:pt x="364" y="8"/>
                    <a:pt x="340" y="0"/>
                    <a:pt x="308" y="0"/>
                  </a:cubicBezTo>
                  <a:cubicBezTo>
                    <a:pt x="277" y="0"/>
                    <a:pt x="252" y="8"/>
                    <a:pt x="236" y="26"/>
                  </a:cubicBezTo>
                  <a:cubicBezTo>
                    <a:pt x="219" y="43"/>
                    <a:pt x="211" y="68"/>
                    <a:pt x="211" y="102"/>
                  </a:cubicBezTo>
                  <a:cubicBezTo>
                    <a:pt x="211" y="135"/>
                    <a:pt x="219" y="160"/>
                    <a:pt x="236" y="178"/>
                  </a:cubicBezTo>
                  <a:cubicBezTo>
                    <a:pt x="253" y="195"/>
                    <a:pt x="277" y="204"/>
                    <a:pt x="308" y="204"/>
                  </a:cubicBezTo>
                  <a:cubicBezTo>
                    <a:pt x="339" y="204"/>
                    <a:pt x="363" y="195"/>
                    <a:pt x="380" y="178"/>
                  </a:cubicBezTo>
                  <a:cubicBezTo>
                    <a:pt x="396" y="161"/>
                    <a:pt x="404" y="135"/>
                    <a:pt x="404" y="102"/>
                  </a:cubicBezTo>
                  <a:cubicBezTo>
                    <a:pt x="404" y="68"/>
                    <a:pt x="396" y="43"/>
                    <a:pt x="380" y="26"/>
                  </a:cubicBezTo>
                  <a:close/>
                  <a:moveTo>
                    <a:pt x="308" y="44"/>
                  </a:moveTo>
                  <a:lnTo>
                    <a:pt x="308" y="44"/>
                  </a:lnTo>
                  <a:cubicBezTo>
                    <a:pt x="321" y="44"/>
                    <a:pt x="331" y="48"/>
                    <a:pt x="338" y="58"/>
                  </a:cubicBezTo>
                  <a:cubicBezTo>
                    <a:pt x="345" y="67"/>
                    <a:pt x="348" y="82"/>
                    <a:pt x="348" y="102"/>
                  </a:cubicBezTo>
                  <a:cubicBezTo>
                    <a:pt x="348" y="122"/>
                    <a:pt x="345" y="136"/>
                    <a:pt x="338" y="145"/>
                  </a:cubicBezTo>
                  <a:cubicBezTo>
                    <a:pt x="331" y="155"/>
                    <a:pt x="321" y="159"/>
                    <a:pt x="308" y="159"/>
                  </a:cubicBezTo>
                  <a:cubicBezTo>
                    <a:pt x="281" y="159"/>
                    <a:pt x="268" y="140"/>
                    <a:pt x="268" y="102"/>
                  </a:cubicBezTo>
                  <a:cubicBezTo>
                    <a:pt x="268" y="63"/>
                    <a:pt x="281" y="44"/>
                    <a:pt x="308" y="44"/>
                  </a:cubicBezTo>
                  <a:close/>
                  <a:moveTo>
                    <a:pt x="557" y="47"/>
                  </a:moveTo>
                  <a:lnTo>
                    <a:pt x="557" y="47"/>
                  </a:lnTo>
                  <a:cubicBezTo>
                    <a:pt x="564" y="50"/>
                    <a:pt x="571" y="53"/>
                    <a:pt x="579" y="56"/>
                  </a:cubicBezTo>
                  <a:lnTo>
                    <a:pt x="595" y="14"/>
                  </a:lnTo>
                  <a:cubicBezTo>
                    <a:pt x="576" y="5"/>
                    <a:pt x="555" y="0"/>
                    <a:pt x="534" y="0"/>
                  </a:cubicBezTo>
                  <a:cubicBezTo>
                    <a:pt x="514" y="0"/>
                    <a:pt x="497" y="4"/>
                    <a:pt x="482" y="12"/>
                  </a:cubicBezTo>
                  <a:cubicBezTo>
                    <a:pt x="468" y="21"/>
                    <a:pt x="457" y="33"/>
                    <a:pt x="449" y="48"/>
                  </a:cubicBezTo>
                  <a:cubicBezTo>
                    <a:pt x="441" y="64"/>
                    <a:pt x="437" y="82"/>
                    <a:pt x="437" y="103"/>
                  </a:cubicBezTo>
                  <a:cubicBezTo>
                    <a:pt x="437" y="135"/>
                    <a:pt x="445" y="161"/>
                    <a:pt x="461" y="178"/>
                  </a:cubicBezTo>
                  <a:cubicBezTo>
                    <a:pt x="477" y="195"/>
                    <a:pt x="500" y="204"/>
                    <a:pt x="530" y="204"/>
                  </a:cubicBezTo>
                  <a:cubicBezTo>
                    <a:pt x="551" y="204"/>
                    <a:pt x="570" y="200"/>
                    <a:pt x="587" y="193"/>
                  </a:cubicBezTo>
                  <a:lnTo>
                    <a:pt x="587" y="148"/>
                  </a:lnTo>
                  <a:cubicBezTo>
                    <a:pt x="578" y="151"/>
                    <a:pt x="570" y="154"/>
                    <a:pt x="562" y="157"/>
                  </a:cubicBezTo>
                  <a:cubicBezTo>
                    <a:pt x="553" y="159"/>
                    <a:pt x="545" y="160"/>
                    <a:pt x="536" y="160"/>
                  </a:cubicBezTo>
                  <a:cubicBezTo>
                    <a:pt x="507" y="160"/>
                    <a:pt x="493" y="141"/>
                    <a:pt x="493" y="103"/>
                  </a:cubicBezTo>
                  <a:cubicBezTo>
                    <a:pt x="493" y="85"/>
                    <a:pt x="496" y="70"/>
                    <a:pt x="503" y="60"/>
                  </a:cubicBezTo>
                  <a:cubicBezTo>
                    <a:pt x="510" y="49"/>
                    <a:pt x="520" y="44"/>
                    <a:pt x="533" y="44"/>
                  </a:cubicBezTo>
                  <a:cubicBezTo>
                    <a:pt x="542" y="44"/>
                    <a:pt x="549" y="45"/>
                    <a:pt x="557" y="47"/>
                  </a:cubicBezTo>
                  <a:close/>
                  <a:moveTo>
                    <a:pt x="800" y="3"/>
                  </a:moveTo>
                  <a:lnTo>
                    <a:pt x="800" y="3"/>
                  </a:lnTo>
                  <a:lnTo>
                    <a:pt x="746" y="3"/>
                  </a:lnTo>
                  <a:lnTo>
                    <a:pt x="746" y="76"/>
                  </a:lnTo>
                  <a:lnTo>
                    <a:pt x="684" y="76"/>
                  </a:lnTo>
                  <a:lnTo>
                    <a:pt x="684" y="3"/>
                  </a:lnTo>
                  <a:lnTo>
                    <a:pt x="630" y="3"/>
                  </a:lnTo>
                  <a:lnTo>
                    <a:pt x="630" y="201"/>
                  </a:lnTo>
                  <a:lnTo>
                    <a:pt x="684" y="201"/>
                  </a:lnTo>
                  <a:lnTo>
                    <a:pt x="684" y="120"/>
                  </a:lnTo>
                  <a:lnTo>
                    <a:pt x="746" y="120"/>
                  </a:lnTo>
                  <a:lnTo>
                    <a:pt x="746" y="201"/>
                  </a:lnTo>
                  <a:lnTo>
                    <a:pt x="800" y="201"/>
                  </a:lnTo>
                  <a:lnTo>
                    <a:pt x="800" y="3"/>
                  </a:lnTo>
                  <a:close/>
                  <a:moveTo>
                    <a:pt x="971" y="108"/>
                  </a:moveTo>
                  <a:lnTo>
                    <a:pt x="971" y="108"/>
                  </a:lnTo>
                  <a:cubicBezTo>
                    <a:pt x="964" y="99"/>
                    <a:pt x="952" y="91"/>
                    <a:pt x="935" y="83"/>
                  </a:cubicBezTo>
                  <a:cubicBezTo>
                    <a:pt x="917" y="75"/>
                    <a:pt x="906" y="69"/>
                    <a:pt x="902" y="66"/>
                  </a:cubicBezTo>
                  <a:cubicBezTo>
                    <a:pt x="898" y="63"/>
                    <a:pt x="896" y="60"/>
                    <a:pt x="896" y="56"/>
                  </a:cubicBezTo>
                  <a:cubicBezTo>
                    <a:pt x="896" y="52"/>
                    <a:pt x="898" y="49"/>
                    <a:pt x="901" y="47"/>
                  </a:cubicBezTo>
                  <a:cubicBezTo>
                    <a:pt x="904" y="44"/>
                    <a:pt x="909" y="43"/>
                    <a:pt x="916" y="43"/>
                  </a:cubicBezTo>
                  <a:cubicBezTo>
                    <a:pt x="930" y="43"/>
                    <a:pt x="946" y="47"/>
                    <a:pt x="964" y="56"/>
                  </a:cubicBezTo>
                  <a:lnTo>
                    <a:pt x="981" y="14"/>
                  </a:lnTo>
                  <a:cubicBezTo>
                    <a:pt x="960" y="5"/>
                    <a:pt x="939" y="0"/>
                    <a:pt x="918" y="0"/>
                  </a:cubicBezTo>
                  <a:cubicBezTo>
                    <a:pt x="895" y="0"/>
                    <a:pt x="876" y="5"/>
                    <a:pt x="863" y="15"/>
                  </a:cubicBezTo>
                  <a:cubicBezTo>
                    <a:pt x="850" y="25"/>
                    <a:pt x="843" y="40"/>
                    <a:pt x="843" y="58"/>
                  </a:cubicBezTo>
                  <a:cubicBezTo>
                    <a:pt x="843" y="68"/>
                    <a:pt x="845" y="76"/>
                    <a:pt x="848" y="83"/>
                  </a:cubicBezTo>
                  <a:cubicBezTo>
                    <a:pt x="851" y="91"/>
                    <a:pt x="856" y="97"/>
                    <a:pt x="862" y="102"/>
                  </a:cubicBezTo>
                  <a:cubicBezTo>
                    <a:pt x="869" y="108"/>
                    <a:pt x="878" y="114"/>
                    <a:pt x="891" y="120"/>
                  </a:cubicBezTo>
                  <a:cubicBezTo>
                    <a:pt x="906" y="126"/>
                    <a:pt x="915" y="130"/>
                    <a:pt x="918" y="132"/>
                  </a:cubicBezTo>
                  <a:cubicBezTo>
                    <a:pt x="921" y="134"/>
                    <a:pt x="924" y="137"/>
                    <a:pt x="925" y="139"/>
                  </a:cubicBezTo>
                  <a:cubicBezTo>
                    <a:pt x="927" y="141"/>
                    <a:pt x="927" y="143"/>
                    <a:pt x="927" y="146"/>
                  </a:cubicBezTo>
                  <a:cubicBezTo>
                    <a:pt x="927" y="150"/>
                    <a:pt x="925" y="154"/>
                    <a:pt x="922" y="156"/>
                  </a:cubicBezTo>
                  <a:cubicBezTo>
                    <a:pt x="918" y="159"/>
                    <a:pt x="912" y="160"/>
                    <a:pt x="904" y="160"/>
                  </a:cubicBezTo>
                  <a:cubicBezTo>
                    <a:pt x="895" y="160"/>
                    <a:pt x="885" y="159"/>
                    <a:pt x="874" y="156"/>
                  </a:cubicBezTo>
                  <a:cubicBezTo>
                    <a:pt x="863" y="153"/>
                    <a:pt x="852" y="149"/>
                    <a:pt x="842" y="144"/>
                  </a:cubicBezTo>
                  <a:lnTo>
                    <a:pt x="842" y="192"/>
                  </a:lnTo>
                  <a:cubicBezTo>
                    <a:pt x="851" y="196"/>
                    <a:pt x="861" y="199"/>
                    <a:pt x="870" y="201"/>
                  </a:cubicBezTo>
                  <a:cubicBezTo>
                    <a:pt x="879" y="203"/>
                    <a:pt x="890" y="204"/>
                    <a:pt x="903" y="204"/>
                  </a:cubicBezTo>
                  <a:cubicBezTo>
                    <a:pt x="919" y="204"/>
                    <a:pt x="933" y="201"/>
                    <a:pt x="945" y="196"/>
                  </a:cubicBezTo>
                  <a:cubicBezTo>
                    <a:pt x="956" y="191"/>
                    <a:pt x="965" y="183"/>
                    <a:pt x="972" y="174"/>
                  </a:cubicBezTo>
                  <a:cubicBezTo>
                    <a:pt x="978" y="164"/>
                    <a:pt x="981" y="153"/>
                    <a:pt x="981" y="141"/>
                  </a:cubicBezTo>
                  <a:cubicBezTo>
                    <a:pt x="981" y="128"/>
                    <a:pt x="978" y="117"/>
                    <a:pt x="971" y="108"/>
                  </a:cubicBezTo>
                  <a:close/>
                  <a:moveTo>
                    <a:pt x="1130" y="47"/>
                  </a:moveTo>
                  <a:lnTo>
                    <a:pt x="1130" y="47"/>
                  </a:lnTo>
                  <a:cubicBezTo>
                    <a:pt x="1137" y="50"/>
                    <a:pt x="1144" y="53"/>
                    <a:pt x="1152" y="56"/>
                  </a:cubicBezTo>
                  <a:lnTo>
                    <a:pt x="1168" y="14"/>
                  </a:lnTo>
                  <a:cubicBezTo>
                    <a:pt x="1148" y="5"/>
                    <a:pt x="1128" y="0"/>
                    <a:pt x="1106" y="0"/>
                  </a:cubicBezTo>
                  <a:cubicBezTo>
                    <a:pt x="1087" y="0"/>
                    <a:pt x="1070" y="4"/>
                    <a:pt x="1055" y="12"/>
                  </a:cubicBezTo>
                  <a:cubicBezTo>
                    <a:pt x="1041" y="21"/>
                    <a:pt x="1030" y="33"/>
                    <a:pt x="1022" y="48"/>
                  </a:cubicBezTo>
                  <a:cubicBezTo>
                    <a:pt x="1014" y="64"/>
                    <a:pt x="1010" y="82"/>
                    <a:pt x="1010" y="103"/>
                  </a:cubicBezTo>
                  <a:cubicBezTo>
                    <a:pt x="1010" y="135"/>
                    <a:pt x="1018" y="161"/>
                    <a:pt x="1034" y="178"/>
                  </a:cubicBezTo>
                  <a:cubicBezTo>
                    <a:pt x="1050" y="195"/>
                    <a:pt x="1073" y="204"/>
                    <a:pt x="1103" y="204"/>
                  </a:cubicBezTo>
                  <a:cubicBezTo>
                    <a:pt x="1124" y="204"/>
                    <a:pt x="1143" y="200"/>
                    <a:pt x="1159" y="193"/>
                  </a:cubicBezTo>
                  <a:lnTo>
                    <a:pt x="1159" y="148"/>
                  </a:lnTo>
                  <a:cubicBezTo>
                    <a:pt x="1151" y="151"/>
                    <a:pt x="1143" y="154"/>
                    <a:pt x="1134" y="157"/>
                  </a:cubicBezTo>
                  <a:cubicBezTo>
                    <a:pt x="1126" y="159"/>
                    <a:pt x="1118" y="160"/>
                    <a:pt x="1109" y="160"/>
                  </a:cubicBezTo>
                  <a:cubicBezTo>
                    <a:pt x="1080" y="160"/>
                    <a:pt x="1065" y="141"/>
                    <a:pt x="1065" y="103"/>
                  </a:cubicBezTo>
                  <a:cubicBezTo>
                    <a:pt x="1065" y="85"/>
                    <a:pt x="1069" y="70"/>
                    <a:pt x="1076" y="60"/>
                  </a:cubicBezTo>
                  <a:cubicBezTo>
                    <a:pt x="1083" y="49"/>
                    <a:pt x="1093" y="44"/>
                    <a:pt x="1106" y="44"/>
                  </a:cubicBezTo>
                  <a:cubicBezTo>
                    <a:pt x="1114" y="44"/>
                    <a:pt x="1122" y="45"/>
                    <a:pt x="1130" y="47"/>
                  </a:cubicBezTo>
                  <a:close/>
                  <a:moveTo>
                    <a:pt x="1373" y="3"/>
                  </a:moveTo>
                  <a:lnTo>
                    <a:pt x="1373" y="3"/>
                  </a:lnTo>
                  <a:lnTo>
                    <a:pt x="1319" y="3"/>
                  </a:lnTo>
                  <a:lnTo>
                    <a:pt x="1319" y="76"/>
                  </a:lnTo>
                  <a:lnTo>
                    <a:pt x="1256" y="76"/>
                  </a:lnTo>
                  <a:lnTo>
                    <a:pt x="1256" y="3"/>
                  </a:lnTo>
                  <a:lnTo>
                    <a:pt x="1202" y="3"/>
                  </a:lnTo>
                  <a:lnTo>
                    <a:pt x="1202" y="201"/>
                  </a:lnTo>
                  <a:lnTo>
                    <a:pt x="1256" y="201"/>
                  </a:lnTo>
                  <a:lnTo>
                    <a:pt x="1256" y="120"/>
                  </a:lnTo>
                  <a:lnTo>
                    <a:pt x="1319" y="120"/>
                  </a:lnTo>
                  <a:lnTo>
                    <a:pt x="1319" y="201"/>
                  </a:lnTo>
                  <a:lnTo>
                    <a:pt x="1373" y="201"/>
                  </a:lnTo>
                  <a:lnTo>
                    <a:pt x="1373" y="3"/>
                  </a:lnTo>
                  <a:close/>
                  <a:moveTo>
                    <a:pt x="1537" y="3"/>
                  </a:moveTo>
                  <a:lnTo>
                    <a:pt x="1537" y="3"/>
                  </a:lnTo>
                  <a:lnTo>
                    <a:pt x="1537" y="119"/>
                  </a:lnTo>
                  <a:cubicBezTo>
                    <a:pt x="1537" y="133"/>
                    <a:pt x="1534" y="144"/>
                    <a:pt x="1529" y="150"/>
                  </a:cubicBezTo>
                  <a:cubicBezTo>
                    <a:pt x="1524" y="156"/>
                    <a:pt x="1516" y="159"/>
                    <a:pt x="1505" y="159"/>
                  </a:cubicBezTo>
                  <a:cubicBezTo>
                    <a:pt x="1495" y="159"/>
                    <a:pt x="1487" y="156"/>
                    <a:pt x="1482" y="150"/>
                  </a:cubicBezTo>
                  <a:cubicBezTo>
                    <a:pt x="1477" y="144"/>
                    <a:pt x="1474" y="133"/>
                    <a:pt x="1474" y="119"/>
                  </a:cubicBezTo>
                  <a:lnTo>
                    <a:pt x="1474" y="3"/>
                  </a:lnTo>
                  <a:lnTo>
                    <a:pt x="1420" y="3"/>
                  </a:lnTo>
                  <a:lnTo>
                    <a:pt x="1420" y="124"/>
                  </a:lnTo>
                  <a:cubicBezTo>
                    <a:pt x="1420" y="150"/>
                    <a:pt x="1428" y="169"/>
                    <a:pt x="1442" y="183"/>
                  </a:cubicBezTo>
                  <a:cubicBezTo>
                    <a:pt x="1457" y="197"/>
                    <a:pt x="1477" y="204"/>
                    <a:pt x="1505" y="204"/>
                  </a:cubicBezTo>
                  <a:cubicBezTo>
                    <a:pt x="1532" y="204"/>
                    <a:pt x="1553" y="197"/>
                    <a:pt x="1568" y="183"/>
                  </a:cubicBezTo>
                  <a:cubicBezTo>
                    <a:pt x="1583" y="168"/>
                    <a:pt x="1590" y="148"/>
                    <a:pt x="1590" y="122"/>
                  </a:cubicBezTo>
                  <a:lnTo>
                    <a:pt x="1590" y="3"/>
                  </a:lnTo>
                  <a:lnTo>
                    <a:pt x="1537" y="3"/>
                  </a:lnTo>
                  <a:close/>
                  <a:moveTo>
                    <a:pt x="1768" y="201"/>
                  </a:moveTo>
                  <a:lnTo>
                    <a:pt x="1768" y="201"/>
                  </a:lnTo>
                  <a:lnTo>
                    <a:pt x="1768" y="158"/>
                  </a:lnTo>
                  <a:lnTo>
                    <a:pt x="1692" y="158"/>
                  </a:lnTo>
                  <a:lnTo>
                    <a:pt x="1692" y="3"/>
                  </a:lnTo>
                  <a:lnTo>
                    <a:pt x="1638" y="3"/>
                  </a:lnTo>
                  <a:lnTo>
                    <a:pt x="1638" y="201"/>
                  </a:lnTo>
                  <a:lnTo>
                    <a:pt x="1768" y="201"/>
                  </a:lnTo>
                  <a:close/>
                  <a:moveTo>
                    <a:pt x="1920" y="158"/>
                  </a:moveTo>
                  <a:lnTo>
                    <a:pt x="1920" y="158"/>
                  </a:lnTo>
                  <a:lnTo>
                    <a:pt x="1856" y="158"/>
                  </a:lnTo>
                  <a:lnTo>
                    <a:pt x="1856" y="120"/>
                  </a:lnTo>
                  <a:lnTo>
                    <a:pt x="1916" y="120"/>
                  </a:lnTo>
                  <a:lnTo>
                    <a:pt x="1916" y="77"/>
                  </a:lnTo>
                  <a:lnTo>
                    <a:pt x="1856" y="77"/>
                  </a:lnTo>
                  <a:lnTo>
                    <a:pt x="1856" y="46"/>
                  </a:lnTo>
                  <a:lnTo>
                    <a:pt x="1920" y="46"/>
                  </a:lnTo>
                  <a:lnTo>
                    <a:pt x="1920" y="3"/>
                  </a:lnTo>
                  <a:lnTo>
                    <a:pt x="1802" y="3"/>
                  </a:lnTo>
                  <a:lnTo>
                    <a:pt x="1802" y="201"/>
                  </a:lnTo>
                  <a:lnTo>
                    <a:pt x="1920" y="201"/>
                  </a:lnTo>
                  <a:lnTo>
                    <a:pt x="1920" y="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6A2C29E4-B822-4C6E-934E-0F868276D9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492"/>
              <a:ext cx="1004" cy="120"/>
            </a:xfrm>
            <a:custGeom>
              <a:avLst/>
              <a:gdLst>
                <a:gd name="T0" fmla="*/ 178 w 1665"/>
                <a:gd name="T1" fmla="*/ 56 h 199"/>
                <a:gd name="T2" fmla="*/ 177 w 1665"/>
                <a:gd name="T3" fmla="*/ 112 h 199"/>
                <a:gd name="T4" fmla="*/ 227 w 1665"/>
                <a:gd name="T5" fmla="*/ 0 h 199"/>
                <a:gd name="T6" fmla="*/ 113 w 1665"/>
                <a:gd name="T7" fmla="*/ 141 h 199"/>
                <a:gd name="T8" fmla="*/ 0 w 1665"/>
                <a:gd name="T9" fmla="*/ 199 h 199"/>
                <a:gd name="T10" fmla="*/ 45 w 1665"/>
                <a:gd name="T11" fmla="*/ 56 h 199"/>
                <a:gd name="T12" fmla="*/ 138 w 1665"/>
                <a:gd name="T13" fmla="*/ 199 h 199"/>
                <a:gd name="T14" fmla="*/ 275 w 1665"/>
                <a:gd name="T15" fmla="*/ 0 h 199"/>
                <a:gd name="T16" fmla="*/ 329 w 1665"/>
                <a:gd name="T17" fmla="*/ 0 h 199"/>
                <a:gd name="T18" fmla="*/ 513 w 1665"/>
                <a:gd name="T19" fmla="*/ 44 h 199"/>
                <a:gd name="T20" fmla="*/ 362 w 1665"/>
                <a:gd name="T21" fmla="*/ 44 h 199"/>
                <a:gd name="T22" fmla="*/ 464 w 1665"/>
                <a:gd name="T23" fmla="*/ 199 h 199"/>
                <a:gd name="T24" fmla="*/ 640 w 1665"/>
                <a:gd name="T25" fmla="*/ 44 h 199"/>
                <a:gd name="T26" fmla="*/ 538 w 1665"/>
                <a:gd name="T27" fmla="*/ 0 h 199"/>
                <a:gd name="T28" fmla="*/ 587 w 1665"/>
                <a:gd name="T29" fmla="*/ 199 h 199"/>
                <a:gd name="T30" fmla="*/ 994 w 1665"/>
                <a:gd name="T31" fmla="*/ 0 h 199"/>
                <a:gd name="T32" fmla="*/ 920 w 1665"/>
                <a:gd name="T33" fmla="*/ 100 h 199"/>
                <a:gd name="T34" fmla="*/ 896 w 1665"/>
                <a:gd name="T35" fmla="*/ 76 h 199"/>
                <a:gd name="T36" fmla="*/ 811 w 1665"/>
                <a:gd name="T37" fmla="*/ 76 h 199"/>
                <a:gd name="T38" fmla="*/ 786 w 1665"/>
                <a:gd name="T39" fmla="*/ 100 h 199"/>
                <a:gd name="T40" fmla="*/ 762 w 1665"/>
                <a:gd name="T41" fmla="*/ 199 h 199"/>
                <a:gd name="T42" fmla="*/ 850 w 1665"/>
                <a:gd name="T43" fmla="*/ 86 h 199"/>
                <a:gd name="T44" fmla="*/ 862 w 1665"/>
                <a:gd name="T45" fmla="*/ 112 h 199"/>
                <a:gd name="T46" fmla="*/ 994 w 1665"/>
                <a:gd name="T47" fmla="*/ 0 h 199"/>
                <a:gd name="T48" fmla="*/ 1079 w 1665"/>
                <a:gd name="T49" fmla="*/ 155 h 199"/>
                <a:gd name="T50" fmla="*/ 1138 w 1665"/>
                <a:gd name="T51" fmla="*/ 75 h 199"/>
                <a:gd name="T52" fmla="*/ 1143 w 1665"/>
                <a:gd name="T53" fmla="*/ 43 h 199"/>
                <a:gd name="T54" fmla="*/ 1025 w 1665"/>
                <a:gd name="T55" fmla="*/ 199 h 199"/>
                <a:gd name="T56" fmla="*/ 1241 w 1665"/>
                <a:gd name="T57" fmla="*/ 0 h 199"/>
                <a:gd name="T58" fmla="*/ 1187 w 1665"/>
                <a:gd name="T59" fmla="*/ 199 h 199"/>
                <a:gd name="T60" fmla="*/ 1432 w 1665"/>
                <a:gd name="T61" fmla="*/ 25 h 199"/>
                <a:gd name="T62" fmla="*/ 1290 w 1665"/>
                <a:gd name="T63" fmla="*/ 0 h 199"/>
                <a:gd name="T64" fmla="*/ 1431 w 1665"/>
                <a:gd name="T65" fmla="*/ 172 h 199"/>
                <a:gd name="T66" fmla="*/ 1391 w 1665"/>
                <a:gd name="T67" fmla="*/ 141 h 199"/>
                <a:gd name="T68" fmla="*/ 1343 w 1665"/>
                <a:gd name="T69" fmla="*/ 155 h 199"/>
                <a:gd name="T70" fmla="*/ 1392 w 1665"/>
                <a:gd name="T71" fmla="*/ 57 h 199"/>
                <a:gd name="T72" fmla="*/ 1665 w 1665"/>
                <a:gd name="T73" fmla="*/ 199 h 199"/>
                <a:gd name="T74" fmla="*/ 1528 w 1665"/>
                <a:gd name="T75" fmla="*/ 0 h 199"/>
                <a:gd name="T76" fmla="*/ 1532 w 1665"/>
                <a:gd name="T77" fmla="*/ 162 h 199"/>
                <a:gd name="T78" fmla="*/ 1665 w 1665"/>
                <a:gd name="T79" fmla="*/ 199 h 199"/>
                <a:gd name="T80" fmla="*/ 1559 w 1665"/>
                <a:gd name="T81" fmla="*/ 55 h 199"/>
                <a:gd name="T82" fmla="*/ 1577 w 1665"/>
                <a:gd name="T83" fmla="*/ 8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5" h="199">
                  <a:moveTo>
                    <a:pt x="138" y="199"/>
                  </a:moveTo>
                  <a:lnTo>
                    <a:pt x="138" y="199"/>
                  </a:lnTo>
                  <a:lnTo>
                    <a:pt x="178" y="56"/>
                  </a:lnTo>
                  <a:lnTo>
                    <a:pt x="179" y="56"/>
                  </a:lnTo>
                  <a:cubicBezTo>
                    <a:pt x="178" y="78"/>
                    <a:pt x="178" y="91"/>
                    <a:pt x="177" y="97"/>
                  </a:cubicBezTo>
                  <a:cubicBezTo>
                    <a:pt x="177" y="102"/>
                    <a:pt x="177" y="107"/>
                    <a:pt x="177" y="112"/>
                  </a:cubicBezTo>
                  <a:lnTo>
                    <a:pt x="177" y="199"/>
                  </a:lnTo>
                  <a:lnTo>
                    <a:pt x="227" y="199"/>
                  </a:lnTo>
                  <a:lnTo>
                    <a:pt x="227" y="0"/>
                  </a:lnTo>
                  <a:lnTo>
                    <a:pt x="155" y="0"/>
                  </a:lnTo>
                  <a:lnTo>
                    <a:pt x="114" y="141"/>
                  </a:lnTo>
                  <a:lnTo>
                    <a:pt x="113" y="141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48" y="199"/>
                  </a:lnTo>
                  <a:lnTo>
                    <a:pt x="48" y="113"/>
                  </a:lnTo>
                  <a:cubicBezTo>
                    <a:pt x="48" y="99"/>
                    <a:pt x="47" y="80"/>
                    <a:pt x="45" y="56"/>
                  </a:cubicBezTo>
                  <a:lnTo>
                    <a:pt x="46" y="56"/>
                  </a:lnTo>
                  <a:lnTo>
                    <a:pt x="87" y="199"/>
                  </a:lnTo>
                  <a:lnTo>
                    <a:pt x="138" y="199"/>
                  </a:lnTo>
                  <a:close/>
                  <a:moveTo>
                    <a:pt x="329" y="0"/>
                  </a:moveTo>
                  <a:lnTo>
                    <a:pt x="329" y="0"/>
                  </a:lnTo>
                  <a:lnTo>
                    <a:pt x="275" y="0"/>
                  </a:lnTo>
                  <a:lnTo>
                    <a:pt x="275" y="199"/>
                  </a:lnTo>
                  <a:lnTo>
                    <a:pt x="329" y="199"/>
                  </a:lnTo>
                  <a:lnTo>
                    <a:pt x="329" y="0"/>
                  </a:lnTo>
                  <a:close/>
                  <a:moveTo>
                    <a:pt x="464" y="44"/>
                  </a:moveTo>
                  <a:lnTo>
                    <a:pt x="464" y="44"/>
                  </a:lnTo>
                  <a:lnTo>
                    <a:pt x="513" y="44"/>
                  </a:lnTo>
                  <a:lnTo>
                    <a:pt x="513" y="0"/>
                  </a:lnTo>
                  <a:lnTo>
                    <a:pt x="362" y="0"/>
                  </a:lnTo>
                  <a:lnTo>
                    <a:pt x="362" y="44"/>
                  </a:lnTo>
                  <a:lnTo>
                    <a:pt x="411" y="44"/>
                  </a:lnTo>
                  <a:lnTo>
                    <a:pt x="411" y="199"/>
                  </a:lnTo>
                  <a:lnTo>
                    <a:pt x="464" y="199"/>
                  </a:lnTo>
                  <a:lnTo>
                    <a:pt x="464" y="44"/>
                  </a:lnTo>
                  <a:close/>
                  <a:moveTo>
                    <a:pt x="640" y="44"/>
                  </a:moveTo>
                  <a:lnTo>
                    <a:pt x="640" y="44"/>
                  </a:lnTo>
                  <a:lnTo>
                    <a:pt x="689" y="44"/>
                  </a:lnTo>
                  <a:lnTo>
                    <a:pt x="689" y="0"/>
                  </a:lnTo>
                  <a:lnTo>
                    <a:pt x="538" y="0"/>
                  </a:lnTo>
                  <a:lnTo>
                    <a:pt x="538" y="44"/>
                  </a:lnTo>
                  <a:lnTo>
                    <a:pt x="587" y="44"/>
                  </a:lnTo>
                  <a:lnTo>
                    <a:pt x="587" y="199"/>
                  </a:lnTo>
                  <a:lnTo>
                    <a:pt x="640" y="199"/>
                  </a:lnTo>
                  <a:lnTo>
                    <a:pt x="640" y="44"/>
                  </a:lnTo>
                  <a:close/>
                  <a:moveTo>
                    <a:pt x="994" y="0"/>
                  </a:moveTo>
                  <a:lnTo>
                    <a:pt x="994" y="0"/>
                  </a:lnTo>
                  <a:lnTo>
                    <a:pt x="942" y="0"/>
                  </a:lnTo>
                  <a:lnTo>
                    <a:pt x="920" y="100"/>
                  </a:lnTo>
                  <a:cubicBezTo>
                    <a:pt x="915" y="125"/>
                    <a:pt x="912" y="143"/>
                    <a:pt x="910" y="153"/>
                  </a:cubicBezTo>
                  <a:cubicBezTo>
                    <a:pt x="909" y="145"/>
                    <a:pt x="907" y="133"/>
                    <a:pt x="904" y="117"/>
                  </a:cubicBezTo>
                  <a:cubicBezTo>
                    <a:pt x="901" y="101"/>
                    <a:pt x="898" y="88"/>
                    <a:pt x="896" y="76"/>
                  </a:cubicBezTo>
                  <a:lnTo>
                    <a:pt x="879" y="0"/>
                  </a:lnTo>
                  <a:lnTo>
                    <a:pt x="829" y="0"/>
                  </a:lnTo>
                  <a:lnTo>
                    <a:pt x="811" y="76"/>
                  </a:lnTo>
                  <a:cubicBezTo>
                    <a:pt x="809" y="86"/>
                    <a:pt x="806" y="99"/>
                    <a:pt x="803" y="115"/>
                  </a:cubicBezTo>
                  <a:cubicBezTo>
                    <a:pt x="800" y="131"/>
                    <a:pt x="798" y="143"/>
                    <a:pt x="797" y="153"/>
                  </a:cubicBezTo>
                  <a:cubicBezTo>
                    <a:pt x="795" y="140"/>
                    <a:pt x="791" y="122"/>
                    <a:pt x="786" y="100"/>
                  </a:cubicBezTo>
                  <a:lnTo>
                    <a:pt x="765" y="0"/>
                  </a:lnTo>
                  <a:lnTo>
                    <a:pt x="713" y="0"/>
                  </a:lnTo>
                  <a:lnTo>
                    <a:pt x="762" y="199"/>
                  </a:lnTo>
                  <a:lnTo>
                    <a:pt x="826" y="199"/>
                  </a:lnTo>
                  <a:cubicBezTo>
                    <a:pt x="837" y="147"/>
                    <a:pt x="844" y="117"/>
                    <a:pt x="846" y="110"/>
                  </a:cubicBezTo>
                  <a:cubicBezTo>
                    <a:pt x="847" y="103"/>
                    <a:pt x="849" y="95"/>
                    <a:pt x="850" y="86"/>
                  </a:cubicBezTo>
                  <a:cubicBezTo>
                    <a:pt x="852" y="77"/>
                    <a:pt x="853" y="70"/>
                    <a:pt x="854" y="64"/>
                  </a:cubicBezTo>
                  <a:cubicBezTo>
                    <a:pt x="855" y="71"/>
                    <a:pt x="856" y="80"/>
                    <a:pt x="858" y="91"/>
                  </a:cubicBezTo>
                  <a:cubicBezTo>
                    <a:pt x="860" y="102"/>
                    <a:pt x="862" y="109"/>
                    <a:pt x="862" y="112"/>
                  </a:cubicBezTo>
                  <a:lnTo>
                    <a:pt x="881" y="199"/>
                  </a:lnTo>
                  <a:lnTo>
                    <a:pt x="945" y="199"/>
                  </a:lnTo>
                  <a:lnTo>
                    <a:pt x="994" y="0"/>
                  </a:lnTo>
                  <a:close/>
                  <a:moveTo>
                    <a:pt x="1143" y="155"/>
                  </a:moveTo>
                  <a:lnTo>
                    <a:pt x="1143" y="155"/>
                  </a:lnTo>
                  <a:lnTo>
                    <a:pt x="1079" y="155"/>
                  </a:lnTo>
                  <a:lnTo>
                    <a:pt x="1079" y="118"/>
                  </a:lnTo>
                  <a:lnTo>
                    <a:pt x="1138" y="118"/>
                  </a:lnTo>
                  <a:lnTo>
                    <a:pt x="1138" y="75"/>
                  </a:lnTo>
                  <a:lnTo>
                    <a:pt x="1079" y="75"/>
                  </a:lnTo>
                  <a:lnTo>
                    <a:pt x="1079" y="43"/>
                  </a:lnTo>
                  <a:lnTo>
                    <a:pt x="1143" y="43"/>
                  </a:lnTo>
                  <a:lnTo>
                    <a:pt x="1143" y="0"/>
                  </a:lnTo>
                  <a:lnTo>
                    <a:pt x="1025" y="0"/>
                  </a:lnTo>
                  <a:lnTo>
                    <a:pt x="1025" y="199"/>
                  </a:lnTo>
                  <a:lnTo>
                    <a:pt x="1143" y="199"/>
                  </a:lnTo>
                  <a:lnTo>
                    <a:pt x="1143" y="155"/>
                  </a:lnTo>
                  <a:close/>
                  <a:moveTo>
                    <a:pt x="1241" y="0"/>
                  </a:moveTo>
                  <a:lnTo>
                    <a:pt x="1241" y="0"/>
                  </a:lnTo>
                  <a:lnTo>
                    <a:pt x="1187" y="0"/>
                  </a:lnTo>
                  <a:lnTo>
                    <a:pt x="1187" y="199"/>
                  </a:lnTo>
                  <a:lnTo>
                    <a:pt x="1241" y="199"/>
                  </a:lnTo>
                  <a:lnTo>
                    <a:pt x="1241" y="0"/>
                  </a:lnTo>
                  <a:close/>
                  <a:moveTo>
                    <a:pt x="1432" y="25"/>
                  </a:moveTo>
                  <a:lnTo>
                    <a:pt x="1432" y="25"/>
                  </a:lnTo>
                  <a:cubicBezTo>
                    <a:pt x="1415" y="9"/>
                    <a:pt x="1390" y="0"/>
                    <a:pt x="1358" y="0"/>
                  </a:cubicBezTo>
                  <a:lnTo>
                    <a:pt x="1290" y="0"/>
                  </a:lnTo>
                  <a:lnTo>
                    <a:pt x="1290" y="199"/>
                  </a:lnTo>
                  <a:lnTo>
                    <a:pt x="1354" y="199"/>
                  </a:lnTo>
                  <a:cubicBezTo>
                    <a:pt x="1387" y="199"/>
                    <a:pt x="1413" y="190"/>
                    <a:pt x="1431" y="172"/>
                  </a:cubicBezTo>
                  <a:cubicBezTo>
                    <a:pt x="1449" y="154"/>
                    <a:pt x="1458" y="129"/>
                    <a:pt x="1458" y="96"/>
                  </a:cubicBezTo>
                  <a:cubicBezTo>
                    <a:pt x="1458" y="65"/>
                    <a:pt x="1450" y="41"/>
                    <a:pt x="1432" y="25"/>
                  </a:cubicBezTo>
                  <a:close/>
                  <a:moveTo>
                    <a:pt x="1391" y="141"/>
                  </a:moveTo>
                  <a:lnTo>
                    <a:pt x="1391" y="141"/>
                  </a:lnTo>
                  <a:cubicBezTo>
                    <a:pt x="1384" y="150"/>
                    <a:pt x="1372" y="155"/>
                    <a:pt x="1355" y="155"/>
                  </a:cubicBezTo>
                  <a:lnTo>
                    <a:pt x="1343" y="155"/>
                  </a:lnTo>
                  <a:lnTo>
                    <a:pt x="1343" y="44"/>
                  </a:lnTo>
                  <a:lnTo>
                    <a:pt x="1359" y="44"/>
                  </a:lnTo>
                  <a:cubicBezTo>
                    <a:pt x="1374" y="44"/>
                    <a:pt x="1385" y="48"/>
                    <a:pt x="1392" y="57"/>
                  </a:cubicBezTo>
                  <a:cubicBezTo>
                    <a:pt x="1399" y="66"/>
                    <a:pt x="1403" y="79"/>
                    <a:pt x="1403" y="97"/>
                  </a:cubicBezTo>
                  <a:cubicBezTo>
                    <a:pt x="1403" y="117"/>
                    <a:pt x="1399" y="131"/>
                    <a:pt x="1391" y="141"/>
                  </a:cubicBezTo>
                  <a:close/>
                  <a:moveTo>
                    <a:pt x="1665" y="199"/>
                  </a:moveTo>
                  <a:lnTo>
                    <a:pt x="1665" y="199"/>
                  </a:lnTo>
                  <a:lnTo>
                    <a:pt x="1600" y="0"/>
                  </a:lnTo>
                  <a:lnTo>
                    <a:pt x="1528" y="0"/>
                  </a:lnTo>
                  <a:lnTo>
                    <a:pt x="1463" y="199"/>
                  </a:lnTo>
                  <a:lnTo>
                    <a:pt x="1522" y="199"/>
                  </a:lnTo>
                  <a:lnTo>
                    <a:pt x="1532" y="162"/>
                  </a:lnTo>
                  <a:lnTo>
                    <a:pt x="1597" y="162"/>
                  </a:lnTo>
                  <a:lnTo>
                    <a:pt x="1606" y="199"/>
                  </a:lnTo>
                  <a:lnTo>
                    <a:pt x="1665" y="199"/>
                  </a:lnTo>
                  <a:close/>
                  <a:moveTo>
                    <a:pt x="1543" y="118"/>
                  </a:moveTo>
                  <a:lnTo>
                    <a:pt x="1543" y="118"/>
                  </a:lnTo>
                  <a:cubicBezTo>
                    <a:pt x="1552" y="87"/>
                    <a:pt x="1557" y="66"/>
                    <a:pt x="1559" y="55"/>
                  </a:cubicBezTo>
                  <a:cubicBezTo>
                    <a:pt x="1562" y="45"/>
                    <a:pt x="1563" y="37"/>
                    <a:pt x="1564" y="32"/>
                  </a:cubicBezTo>
                  <a:cubicBezTo>
                    <a:pt x="1565" y="37"/>
                    <a:pt x="1567" y="46"/>
                    <a:pt x="1570" y="57"/>
                  </a:cubicBezTo>
                  <a:cubicBezTo>
                    <a:pt x="1573" y="69"/>
                    <a:pt x="1575" y="78"/>
                    <a:pt x="1577" y="85"/>
                  </a:cubicBezTo>
                  <a:lnTo>
                    <a:pt x="1586" y="118"/>
                  </a:lnTo>
                  <a:lnTo>
                    <a:pt x="1543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A5C007F1-A361-4506-805A-F751B80A6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" y="3472"/>
              <a:ext cx="114" cy="143"/>
            </a:xfrm>
            <a:custGeom>
              <a:avLst/>
              <a:gdLst>
                <a:gd name="T0" fmla="*/ 183 w 189"/>
                <a:gd name="T1" fmla="*/ 1 h 238"/>
                <a:gd name="T2" fmla="*/ 183 w 189"/>
                <a:gd name="T3" fmla="*/ 1 h 238"/>
                <a:gd name="T4" fmla="*/ 95 w 189"/>
                <a:gd name="T5" fmla="*/ 18 h 238"/>
                <a:gd name="T6" fmla="*/ 6 w 189"/>
                <a:gd name="T7" fmla="*/ 1 h 238"/>
                <a:gd name="T8" fmla="*/ 0 w 189"/>
                <a:gd name="T9" fmla="*/ 6 h 238"/>
                <a:gd name="T10" fmla="*/ 0 w 189"/>
                <a:gd name="T11" fmla="*/ 212 h 238"/>
                <a:gd name="T12" fmla="*/ 3 w 189"/>
                <a:gd name="T13" fmla="*/ 217 h 238"/>
                <a:gd name="T14" fmla="*/ 95 w 189"/>
                <a:gd name="T15" fmla="*/ 238 h 238"/>
                <a:gd name="T16" fmla="*/ 186 w 189"/>
                <a:gd name="T17" fmla="*/ 216 h 238"/>
                <a:gd name="T18" fmla="*/ 189 w 189"/>
                <a:gd name="T19" fmla="*/ 212 h 238"/>
                <a:gd name="T20" fmla="*/ 189 w 189"/>
                <a:gd name="T21" fmla="*/ 6 h 238"/>
                <a:gd name="T22" fmla="*/ 183 w 189"/>
                <a:gd name="T2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183" y="1"/>
                  </a:moveTo>
                  <a:lnTo>
                    <a:pt x="183" y="1"/>
                  </a:lnTo>
                  <a:cubicBezTo>
                    <a:pt x="160" y="10"/>
                    <a:pt x="129" y="18"/>
                    <a:pt x="95" y="18"/>
                  </a:cubicBezTo>
                  <a:cubicBezTo>
                    <a:pt x="60" y="18"/>
                    <a:pt x="29" y="10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12"/>
                  </a:lnTo>
                  <a:cubicBezTo>
                    <a:pt x="0" y="214"/>
                    <a:pt x="1" y="216"/>
                    <a:pt x="3" y="217"/>
                  </a:cubicBezTo>
                  <a:cubicBezTo>
                    <a:pt x="21" y="225"/>
                    <a:pt x="55" y="238"/>
                    <a:pt x="95" y="238"/>
                  </a:cubicBezTo>
                  <a:cubicBezTo>
                    <a:pt x="134" y="238"/>
                    <a:pt x="168" y="225"/>
                    <a:pt x="186" y="216"/>
                  </a:cubicBezTo>
                  <a:cubicBezTo>
                    <a:pt x="188" y="216"/>
                    <a:pt x="189" y="214"/>
                    <a:pt x="189" y="212"/>
                  </a:cubicBezTo>
                  <a:lnTo>
                    <a:pt x="189" y="6"/>
                  </a:lnTo>
                  <a:cubicBezTo>
                    <a:pt x="189" y="3"/>
                    <a:pt x="186" y="0"/>
                    <a:pt x="18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F5EACCB6-6163-4134-A296-05EADA83DA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0" y="3472"/>
              <a:ext cx="114" cy="144"/>
            </a:xfrm>
            <a:custGeom>
              <a:avLst/>
              <a:gdLst>
                <a:gd name="T0" fmla="*/ 5 w 189"/>
                <a:gd name="T1" fmla="*/ 237 h 238"/>
                <a:gd name="T2" fmla="*/ 5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5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5" y="237"/>
                  </a:moveTo>
                  <a:lnTo>
                    <a:pt x="5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59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7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2" y="238"/>
                    <a:pt x="5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0C541ACD-4121-4D6B-9E29-F9CA89ED4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" y="3472"/>
              <a:ext cx="114" cy="144"/>
            </a:xfrm>
            <a:custGeom>
              <a:avLst/>
              <a:gdLst>
                <a:gd name="T0" fmla="*/ 6 w 189"/>
                <a:gd name="T1" fmla="*/ 237 h 238"/>
                <a:gd name="T2" fmla="*/ 6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6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6" y="237"/>
                  </a:moveTo>
                  <a:lnTo>
                    <a:pt x="6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60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8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3" y="238"/>
                    <a:pt x="6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4557074D-49FE-4B11-A7B9-F05052A09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" y="3314"/>
              <a:ext cx="114" cy="143"/>
            </a:xfrm>
            <a:custGeom>
              <a:avLst/>
              <a:gdLst>
                <a:gd name="T0" fmla="*/ 183 w 189"/>
                <a:gd name="T1" fmla="*/ 1 h 238"/>
                <a:gd name="T2" fmla="*/ 183 w 189"/>
                <a:gd name="T3" fmla="*/ 1 h 238"/>
                <a:gd name="T4" fmla="*/ 95 w 189"/>
                <a:gd name="T5" fmla="*/ 18 h 238"/>
                <a:gd name="T6" fmla="*/ 6 w 189"/>
                <a:gd name="T7" fmla="*/ 1 h 238"/>
                <a:gd name="T8" fmla="*/ 0 w 189"/>
                <a:gd name="T9" fmla="*/ 6 h 238"/>
                <a:gd name="T10" fmla="*/ 0 w 189"/>
                <a:gd name="T11" fmla="*/ 212 h 238"/>
                <a:gd name="T12" fmla="*/ 3 w 189"/>
                <a:gd name="T13" fmla="*/ 217 h 238"/>
                <a:gd name="T14" fmla="*/ 95 w 189"/>
                <a:gd name="T15" fmla="*/ 238 h 238"/>
                <a:gd name="T16" fmla="*/ 186 w 189"/>
                <a:gd name="T17" fmla="*/ 216 h 238"/>
                <a:gd name="T18" fmla="*/ 189 w 189"/>
                <a:gd name="T19" fmla="*/ 212 h 238"/>
                <a:gd name="T20" fmla="*/ 189 w 189"/>
                <a:gd name="T21" fmla="*/ 6 h 238"/>
                <a:gd name="T22" fmla="*/ 183 w 189"/>
                <a:gd name="T2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183" y="1"/>
                  </a:moveTo>
                  <a:lnTo>
                    <a:pt x="183" y="1"/>
                  </a:lnTo>
                  <a:cubicBezTo>
                    <a:pt x="160" y="10"/>
                    <a:pt x="129" y="18"/>
                    <a:pt x="95" y="18"/>
                  </a:cubicBezTo>
                  <a:cubicBezTo>
                    <a:pt x="60" y="18"/>
                    <a:pt x="29" y="10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12"/>
                  </a:lnTo>
                  <a:cubicBezTo>
                    <a:pt x="0" y="214"/>
                    <a:pt x="1" y="216"/>
                    <a:pt x="3" y="217"/>
                  </a:cubicBezTo>
                  <a:cubicBezTo>
                    <a:pt x="21" y="225"/>
                    <a:pt x="55" y="238"/>
                    <a:pt x="95" y="238"/>
                  </a:cubicBezTo>
                  <a:cubicBezTo>
                    <a:pt x="134" y="238"/>
                    <a:pt x="168" y="225"/>
                    <a:pt x="186" y="216"/>
                  </a:cubicBezTo>
                  <a:cubicBezTo>
                    <a:pt x="188" y="216"/>
                    <a:pt x="189" y="214"/>
                    <a:pt x="189" y="212"/>
                  </a:cubicBezTo>
                  <a:lnTo>
                    <a:pt x="189" y="6"/>
                  </a:lnTo>
                  <a:cubicBezTo>
                    <a:pt x="189" y="3"/>
                    <a:pt x="186" y="0"/>
                    <a:pt x="18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BBE767A8-8E6A-420A-8C9D-505C3A409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0" y="3315"/>
              <a:ext cx="114" cy="143"/>
            </a:xfrm>
            <a:custGeom>
              <a:avLst/>
              <a:gdLst>
                <a:gd name="T0" fmla="*/ 5 w 189"/>
                <a:gd name="T1" fmla="*/ 237 h 238"/>
                <a:gd name="T2" fmla="*/ 5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5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5" y="237"/>
                  </a:moveTo>
                  <a:lnTo>
                    <a:pt x="5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59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7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2" y="238"/>
                    <a:pt x="5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5A9BC60F-AB5B-4621-A530-AA0068309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" y="3193"/>
              <a:ext cx="114" cy="265"/>
            </a:xfrm>
            <a:custGeom>
              <a:avLst/>
              <a:gdLst>
                <a:gd name="T0" fmla="*/ 6 w 189"/>
                <a:gd name="T1" fmla="*/ 439 h 440"/>
                <a:gd name="T2" fmla="*/ 6 w 189"/>
                <a:gd name="T3" fmla="*/ 439 h 440"/>
                <a:gd name="T4" fmla="*/ 94 w 189"/>
                <a:gd name="T5" fmla="*/ 422 h 440"/>
                <a:gd name="T6" fmla="*/ 183 w 189"/>
                <a:gd name="T7" fmla="*/ 439 h 440"/>
                <a:gd name="T8" fmla="*/ 189 w 189"/>
                <a:gd name="T9" fmla="*/ 434 h 440"/>
                <a:gd name="T10" fmla="*/ 189 w 189"/>
                <a:gd name="T11" fmla="*/ 26 h 440"/>
                <a:gd name="T12" fmla="*/ 186 w 189"/>
                <a:gd name="T13" fmla="*/ 22 h 440"/>
                <a:gd name="T14" fmla="*/ 94 w 189"/>
                <a:gd name="T15" fmla="*/ 0 h 440"/>
                <a:gd name="T16" fmla="*/ 2 w 189"/>
                <a:gd name="T17" fmla="*/ 22 h 440"/>
                <a:gd name="T18" fmla="*/ 0 w 189"/>
                <a:gd name="T19" fmla="*/ 26 h 440"/>
                <a:gd name="T20" fmla="*/ 0 w 189"/>
                <a:gd name="T21" fmla="*/ 434 h 440"/>
                <a:gd name="T22" fmla="*/ 6 w 189"/>
                <a:gd name="T2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40">
                  <a:moveTo>
                    <a:pt x="6" y="439"/>
                  </a:moveTo>
                  <a:lnTo>
                    <a:pt x="6" y="439"/>
                  </a:lnTo>
                  <a:cubicBezTo>
                    <a:pt x="29" y="430"/>
                    <a:pt x="60" y="422"/>
                    <a:pt x="94" y="422"/>
                  </a:cubicBezTo>
                  <a:cubicBezTo>
                    <a:pt x="129" y="422"/>
                    <a:pt x="160" y="430"/>
                    <a:pt x="183" y="439"/>
                  </a:cubicBezTo>
                  <a:cubicBezTo>
                    <a:pt x="186" y="440"/>
                    <a:pt x="189" y="437"/>
                    <a:pt x="189" y="434"/>
                  </a:cubicBezTo>
                  <a:lnTo>
                    <a:pt x="189" y="26"/>
                  </a:lnTo>
                  <a:cubicBezTo>
                    <a:pt x="189" y="24"/>
                    <a:pt x="188" y="23"/>
                    <a:pt x="186" y="22"/>
                  </a:cubicBezTo>
                  <a:cubicBezTo>
                    <a:pt x="168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3"/>
                    <a:pt x="0" y="25"/>
                    <a:pt x="0" y="26"/>
                  </a:cubicBezTo>
                  <a:lnTo>
                    <a:pt x="0" y="434"/>
                  </a:lnTo>
                  <a:cubicBezTo>
                    <a:pt x="0" y="437"/>
                    <a:pt x="3" y="440"/>
                    <a:pt x="6" y="4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7" name="Rechteck 16"/>
          <p:cNvSpPr/>
          <p:nvPr userDrawn="1"/>
        </p:nvSpPr>
        <p:spPr>
          <a:xfrm>
            <a:off x="581891" y="6310116"/>
            <a:ext cx="9355597" cy="445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07" r:id="rId3"/>
    <p:sldLayoutId id="2147483682" r:id="rId4"/>
    <p:sldLayoutId id="2147483720" r:id="rId5"/>
    <p:sldLayoutId id="2147483684" r:id="rId6"/>
    <p:sldLayoutId id="2147483673" r:id="rId7"/>
    <p:sldLayoutId id="2147483703" r:id="rId8"/>
    <p:sldLayoutId id="2147483704" r:id="rId9"/>
    <p:sldLayoutId id="2147483705" r:id="rId10"/>
    <p:sldLayoutId id="2147483674" r:id="rId11"/>
    <p:sldLayoutId id="2147483675" r:id="rId12"/>
    <p:sldLayoutId id="2147483727" r:id="rId13"/>
    <p:sldLayoutId id="21474836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lang="de-DE" altLang="de-DE" sz="240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tabLst>
          <a:tab pos="269875" algn="l"/>
        </a:tabLst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Open Sans" panose="020B0606030504020204" pitchFamily="34" charset="0"/>
        <a:buChar char="–"/>
        <a:tabLst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719138" indent="-26987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Open Sans" panose="020B0606030504020204" pitchFamily="34" charset="0"/>
        <a:buChar char="–"/>
        <a:tabLst>
          <a:tab pos="1527175" algn="l"/>
        </a:tabLst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8525" indent="-179388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 Black" panose="020B0A04020102020204" pitchFamily="34" charset="0"/>
        <a:buChar char="−"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570">
          <p15:clr>
            <a:srgbClr val="F26B43"/>
          </p15:clr>
        </p15:guide>
        <p15:guide id="3" pos="5133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pos="483">
          <p15:clr>
            <a:srgbClr val="F26B43"/>
          </p15:clr>
        </p15:guide>
        <p15:guide id="6" pos="7197">
          <p15:clr>
            <a:srgbClr val="F26B43"/>
          </p15:clr>
        </p15:guide>
        <p15:guide id="7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FC9E991-B240-7246-A3DB-3FA38762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124691"/>
            <a:ext cx="10656000" cy="125167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 Headline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FAB57BF-8521-0F48-87C5-CC09BEFD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1393722"/>
            <a:ext cx="10656000" cy="469910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de-DE" altLang="de-DE" dirty="0"/>
              <a:t>Textmasterformate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CDDA623C-5FC5-1144-B1F7-86992B563D67}"/>
              </a:ext>
            </a:extLst>
          </p:cNvPr>
          <p:cNvSpPr txBox="1"/>
          <p:nvPr userDrawn="1"/>
        </p:nvSpPr>
        <p:spPr>
          <a:xfrm>
            <a:off x="7549712" y="6417457"/>
            <a:ext cx="241032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Angabe der Struktureinheit 2. Ebene: </a:t>
            </a:r>
            <a:br>
              <a:rPr lang="de-DE" sz="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Fakultät | Institut | Einrichtung</a:t>
            </a:r>
            <a:endParaRPr lang="de-DE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xmlns="" id="{9E033D51-D4A5-D844-A681-306511DF69A8}"/>
              </a:ext>
            </a:extLst>
          </p:cNvPr>
          <p:cNvCxnSpPr/>
          <p:nvPr userDrawn="1"/>
        </p:nvCxnSpPr>
        <p:spPr>
          <a:xfrm>
            <a:off x="9985439" y="6350000"/>
            <a:ext cx="0" cy="3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5C4695EE-4B01-BF46-9015-9B4F06987AD3}"/>
              </a:ext>
            </a:extLst>
          </p:cNvPr>
          <p:cNvSpPr txBox="1"/>
          <p:nvPr userDrawn="1"/>
        </p:nvSpPr>
        <p:spPr>
          <a:xfrm>
            <a:off x="1234677" y="6396083"/>
            <a:ext cx="636083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b="1" dirty="0"/>
              <a:t>Titel/Kapitel | Redner oder Autor, Akad. Grad </a:t>
            </a:r>
          </a:p>
          <a:p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(C) </a:t>
            </a:r>
            <a:fld id="{F2543B8C-CA2F-4A4B-B9C4-BC2454824F43}" type="datetime1">
              <a:rPr lang="de-DE" sz="800" b="1" smtClean="0">
                <a:solidFill>
                  <a:schemeClr val="bg1">
                    <a:lumMod val="65000"/>
                  </a:schemeClr>
                </a:solidFill>
              </a:rPr>
              <a:t>01.11.2021</a:t>
            </a:fld>
            <a:r>
              <a:rPr lang="de-DE" sz="800" b="1" dirty="0">
                <a:solidFill>
                  <a:schemeClr val="bg1">
                    <a:lumMod val="65000"/>
                  </a:schemeClr>
                </a:solidFill>
              </a:rPr>
              <a:t> Hochschule Mittweida 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04575409-ED21-E04B-BFAF-5148DB0B54D7}"/>
              </a:ext>
            </a:extLst>
          </p:cNvPr>
          <p:cNvSpPr txBox="1"/>
          <p:nvPr userDrawn="1"/>
        </p:nvSpPr>
        <p:spPr>
          <a:xfrm>
            <a:off x="766764" y="6386149"/>
            <a:ext cx="4326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65AADDD-7EB7-B54D-9EDA-90D9EB0F7377}" type="slidenum">
              <a:rPr lang="de-DE" sz="1400" smtClean="0">
                <a:solidFill>
                  <a:schemeClr val="tx1"/>
                </a:solidFill>
              </a:rPr>
              <a:t>‹Nr.›</a:t>
            </a:fld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xmlns="" id="{511553DE-3A66-4A57-AD1C-DFA101E8B9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89154" y="6340276"/>
            <a:ext cx="1339863" cy="336958"/>
            <a:chOff x="3746" y="3193"/>
            <a:chExt cx="1682" cy="423"/>
          </a:xfrm>
          <a:solidFill>
            <a:schemeClr val="tx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AE2214B1-2F6E-4A0E-A96E-9DD2FAB724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336"/>
              <a:ext cx="1158" cy="123"/>
            </a:xfrm>
            <a:custGeom>
              <a:avLst/>
              <a:gdLst>
                <a:gd name="T0" fmla="*/ 117 w 1920"/>
                <a:gd name="T1" fmla="*/ 3 h 204"/>
                <a:gd name="T2" fmla="*/ 54 w 1920"/>
                <a:gd name="T3" fmla="*/ 3 h 204"/>
                <a:gd name="T4" fmla="*/ 54 w 1920"/>
                <a:gd name="T5" fmla="*/ 201 h 204"/>
                <a:gd name="T6" fmla="*/ 117 w 1920"/>
                <a:gd name="T7" fmla="*/ 201 h 204"/>
                <a:gd name="T8" fmla="*/ 380 w 1920"/>
                <a:gd name="T9" fmla="*/ 26 h 204"/>
                <a:gd name="T10" fmla="*/ 236 w 1920"/>
                <a:gd name="T11" fmla="*/ 26 h 204"/>
                <a:gd name="T12" fmla="*/ 308 w 1920"/>
                <a:gd name="T13" fmla="*/ 204 h 204"/>
                <a:gd name="T14" fmla="*/ 380 w 1920"/>
                <a:gd name="T15" fmla="*/ 26 h 204"/>
                <a:gd name="T16" fmla="*/ 338 w 1920"/>
                <a:gd name="T17" fmla="*/ 58 h 204"/>
                <a:gd name="T18" fmla="*/ 308 w 1920"/>
                <a:gd name="T19" fmla="*/ 159 h 204"/>
                <a:gd name="T20" fmla="*/ 557 w 1920"/>
                <a:gd name="T21" fmla="*/ 47 h 204"/>
                <a:gd name="T22" fmla="*/ 595 w 1920"/>
                <a:gd name="T23" fmla="*/ 14 h 204"/>
                <a:gd name="T24" fmla="*/ 449 w 1920"/>
                <a:gd name="T25" fmla="*/ 48 h 204"/>
                <a:gd name="T26" fmla="*/ 530 w 1920"/>
                <a:gd name="T27" fmla="*/ 204 h 204"/>
                <a:gd name="T28" fmla="*/ 562 w 1920"/>
                <a:gd name="T29" fmla="*/ 157 h 204"/>
                <a:gd name="T30" fmla="*/ 503 w 1920"/>
                <a:gd name="T31" fmla="*/ 60 h 204"/>
                <a:gd name="T32" fmla="*/ 800 w 1920"/>
                <a:gd name="T33" fmla="*/ 3 h 204"/>
                <a:gd name="T34" fmla="*/ 746 w 1920"/>
                <a:gd name="T35" fmla="*/ 76 h 204"/>
                <a:gd name="T36" fmla="*/ 630 w 1920"/>
                <a:gd name="T37" fmla="*/ 3 h 204"/>
                <a:gd name="T38" fmla="*/ 684 w 1920"/>
                <a:gd name="T39" fmla="*/ 120 h 204"/>
                <a:gd name="T40" fmla="*/ 800 w 1920"/>
                <a:gd name="T41" fmla="*/ 201 h 204"/>
                <a:gd name="T42" fmla="*/ 971 w 1920"/>
                <a:gd name="T43" fmla="*/ 108 h 204"/>
                <a:gd name="T44" fmla="*/ 896 w 1920"/>
                <a:gd name="T45" fmla="*/ 56 h 204"/>
                <a:gd name="T46" fmla="*/ 964 w 1920"/>
                <a:gd name="T47" fmla="*/ 56 h 204"/>
                <a:gd name="T48" fmla="*/ 863 w 1920"/>
                <a:gd name="T49" fmla="*/ 15 h 204"/>
                <a:gd name="T50" fmla="*/ 862 w 1920"/>
                <a:gd name="T51" fmla="*/ 102 h 204"/>
                <a:gd name="T52" fmla="*/ 925 w 1920"/>
                <a:gd name="T53" fmla="*/ 139 h 204"/>
                <a:gd name="T54" fmla="*/ 904 w 1920"/>
                <a:gd name="T55" fmla="*/ 160 h 204"/>
                <a:gd name="T56" fmla="*/ 842 w 1920"/>
                <a:gd name="T57" fmla="*/ 192 h 204"/>
                <a:gd name="T58" fmla="*/ 945 w 1920"/>
                <a:gd name="T59" fmla="*/ 196 h 204"/>
                <a:gd name="T60" fmla="*/ 971 w 1920"/>
                <a:gd name="T61" fmla="*/ 108 h 204"/>
                <a:gd name="T62" fmla="*/ 1152 w 1920"/>
                <a:gd name="T63" fmla="*/ 56 h 204"/>
                <a:gd name="T64" fmla="*/ 1055 w 1920"/>
                <a:gd name="T65" fmla="*/ 12 h 204"/>
                <a:gd name="T66" fmla="*/ 1034 w 1920"/>
                <a:gd name="T67" fmla="*/ 178 h 204"/>
                <a:gd name="T68" fmla="*/ 1159 w 1920"/>
                <a:gd name="T69" fmla="*/ 148 h 204"/>
                <a:gd name="T70" fmla="*/ 1065 w 1920"/>
                <a:gd name="T71" fmla="*/ 103 h 204"/>
                <a:gd name="T72" fmla="*/ 1130 w 1920"/>
                <a:gd name="T73" fmla="*/ 47 h 204"/>
                <a:gd name="T74" fmla="*/ 1319 w 1920"/>
                <a:gd name="T75" fmla="*/ 3 h 204"/>
                <a:gd name="T76" fmla="*/ 1256 w 1920"/>
                <a:gd name="T77" fmla="*/ 3 h 204"/>
                <a:gd name="T78" fmla="*/ 1256 w 1920"/>
                <a:gd name="T79" fmla="*/ 201 h 204"/>
                <a:gd name="T80" fmla="*/ 1319 w 1920"/>
                <a:gd name="T81" fmla="*/ 201 h 204"/>
                <a:gd name="T82" fmla="*/ 1537 w 1920"/>
                <a:gd name="T83" fmla="*/ 3 h 204"/>
                <a:gd name="T84" fmla="*/ 1529 w 1920"/>
                <a:gd name="T85" fmla="*/ 150 h 204"/>
                <a:gd name="T86" fmla="*/ 1474 w 1920"/>
                <a:gd name="T87" fmla="*/ 119 h 204"/>
                <a:gd name="T88" fmla="*/ 1420 w 1920"/>
                <a:gd name="T89" fmla="*/ 124 h 204"/>
                <a:gd name="T90" fmla="*/ 1568 w 1920"/>
                <a:gd name="T91" fmla="*/ 183 h 204"/>
                <a:gd name="T92" fmla="*/ 1537 w 1920"/>
                <a:gd name="T93" fmla="*/ 3 h 204"/>
                <a:gd name="T94" fmla="*/ 1768 w 1920"/>
                <a:gd name="T95" fmla="*/ 158 h 204"/>
                <a:gd name="T96" fmla="*/ 1638 w 1920"/>
                <a:gd name="T97" fmla="*/ 3 h 204"/>
                <a:gd name="T98" fmla="*/ 1920 w 1920"/>
                <a:gd name="T99" fmla="*/ 158 h 204"/>
                <a:gd name="T100" fmla="*/ 1856 w 1920"/>
                <a:gd name="T101" fmla="*/ 120 h 204"/>
                <a:gd name="T102" fmla="*/ 1856 w 1920"/>
                <a:gd name="T103" fmla="*/ 77 h 204"/>
                <a:gd name="T104" fmla="*/ 1920 w 1920"/>
                <a:gd name="T105" fmla="*/ 3 h 204"/>
                <a:gd name="T106" fmla="*/ 1920 w 1920"/>
                <a:gd name="T107" fmla="*/ 2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0" h="204">
                  <a:moveTo>
                    <a:pt x="171" y="3"/>
                  </a:moveTo>
                  <a:lnTo>
                    <a:pt x="171" y="3"/>
                  </a:lnTo>
                  <a:lnTo>
                    <a:pt x="117" y="3"/>
                  </a:lnTo>
                  <a:lnTo>
                    <a:pt x="117" y="76"/>
                  </a:lnTo>
                  <a:lnTo>
                    <a:pt x="54" y="76"/>
                  </a:lnTo>
                  <a:lnTo>
                    <a:pt x="54" y="3"/>
                  </a:lnTo>
                  <a:lnTo>
                    <a:pt x="0" y="3"/>
                  </a:lnTo>
                  <a:lnTo>
                    <a:pt x="0" y="201"/>
                  </a:lnTo>
                  <a:lnTo>
                    <a:pt x="54" y="201"/>
                  </a:lnTo>
                  <a:lnTo>
                    <a:pt x="54" y="120"/>
                  </a:lnTo>
                  <a:lnTo>
                    <a:pt x="117" y="120"/>
                  </a:lnTo>
                  <a:lnTo>
                    <a:pt x="117" y="201"/>
                  </a:lnTo>
                  <a:lnTo>
                    <a:pt x="171" y="201"/>
                  </a:lnTo>
                  <a:lnTo>
                    <a:pt x="171" y="3"/>
                  </a:lnTo>
                  <a:close/>
                  <a:moveTo>
                    <a:pt x="380" y="26"/>
                  </a:moveTo>
                  <a:lnTo>
                    <a:pt x="380" y="26"/>
                  </a:lnTo>
                  <a:cubicBezTo>
                    <a:pt x="364" y="8"/>
                    <a:pt x="340" y="0"/>
                    <a:pt x="308" y="0"/>
                  </a:cubicBezTo>
                  <a:cubicBezTo>
                    <a:pt x="277" y="0"/>
                    <a:pt x="252" y="8"/>
                    <a:pt x="236" y="26"/>
                  </a:cubicBezTo>
                  <a:cubicBezTo>
                    <a:pt x="219" y="43"/>
                    <a:pt x="211" y="68"/>
                    <a:pt x="211" y="102"/>
                  </a:cubicBezTo>
                  <a:cubicBezTo>
                    <a:pt x="211" y="135"/>
                    <a:pt x="219" y="160"/>
                    <a:pt x="236" y="178"/>
                  </a:cubicBezTo>
                  <a:cubicBezTo>
                    <a:pt x="253" y="195"/>
                    <a:pt x="277" y="204"/>
                    <a:pt x="308" y="204"/>
                  </a:cubicBezTo>
                  <a:cubicBezTo>
                    <a:pt x="339" y="204"/>
                    <a:pt x="363" y="195"/>
                    <a:pt x="380" y="178"/>
                  </a:cubicBezTo>
                  <a:cubicBezTo>
                    <a:pt x="396" y="161"/>
                    <a:pt x="404" y="135"/>
                    <a:pt x="404" y="102"/>
                  </a:cubicBezTo>
                  <a:cubicBezTo>
                    <a:pt x="404" y="68"/>
                    <a:pt x="396" y="43"/>
                    <a:pt x="380" y="26"/>
                  </a:cubicBezTo>
                  <a:close/>
                  <a:moveTo>
                    <a:pt x="308" y="44"/>
                  </a:moveTo>
                  <a:lnTo>
                    <a:pt x="308" y="44"/>
                  </a:lnTo>
                  <a:cubicBezTo>
                    <a:pt x="321" y="44"/>
                    <a:pt x="331" y="48"/>
                    <a:pt x="338" y="58"/>
                  </a:cubicBezTo>
                  <a:cubicBezTo>
                    <a:pt x="345" y="67"/>
                    <a:pt x="348" y="82"/>
                    <a:pt x="348" y="102"/>
                  </a:cubicBezTo>
                  <a:cubicBezTo>
                    <a:pt x="348" y="122"/>
                    <a:pt x="345" y="136"/>
                    <a:pt x="338" y="145"/>
                  </a:cubicBezTo>
                  <a:cubicBezTo>
                    <a:pt x="331" y="155"/>
                    <a:pt x="321" y="159"/>
                    <a:pt x="308" y="159"/>
                  </a:cubicBezTo>
                  <a:cubicBezTo>
                    <a:pt x="281" y="159"/>
                    <a:pt x="268" y="140"/>
                    <a:pt x="268" y="102"/>
                  </a:cubicBezTo>
                  <a:cubicBezTo>
                    <a:pt x="268" y="63"/>
                    <a:pt x="281" y="44"/>
                    <a:pt x="308" y="44"/>
                  </a:cubicBezTo>
                  <a:close/>
                  <a:moveTo>
                    <a:pt x="557" y="47"/>
                  </a:moveTo>
                  <a:lnTo>
                    <a:pt x="557" y="47"/>
                  </a:lnTo>
                  <a:cubicBezTo>
                    <a:pt x="564" y="50"/>
                    <a:pt x="571" y="53"/>
                    <a:pt x="579" y="56"/>
                  </a:cubicBezTo>
                  <a:lnTo>
                    <a:pt x="595" y="14"/>
                  </a:lnTo>
                  <a:cubicBezTo>
                    <a:pt x="576" y="5"/>
                    <a:pt x="555" y="0"/>
                    <a:pt x="534" y="0"/>
                  </a:cubicBezTo>
                  <a:cubicBezTo>
                    <a:pt x="514" y="0"/>
                    <a:pt x="497" y="4"/>
                    <a:pt x="482" y="12"/>
                  </a:cubicBezTo>
                  <a:cubicBezTo>
                    <a:pt x="468" y="21"/>
                    <a:pt x="457" y="33"/>
                    <a:pt x="449" y="48"/>
                  </a:cubicBezTo>
                  <a:cubicBezTo>
                    <a:pt x="441" y="64"/>
                    <a:pt x="437" y="82"/>
                    <a:pt x="437" y="103"/>
                  </a:cubicBezTo>
                  <a:cubicBezTo>
                    <a:pt x="437" y="135"/>
                    <a:pt x="445" y="161"/>
                    <a:pt x="461" y="178"/>
                  </a:cubicBezTo>
                  <a:cubicBezTo>
                    <a:pt x="477" y="195"/>
                    <a:pt x="500" y="204"/>
                    <a:pt x="530" y="204"/>
                  </a:cubicBezTo>
                  <a:cubicBezTo>
                    <a:pt x="551" y="204"/>
                    <a:pt x="570" y="200"/>
                    <a:pt x="587" y="193"/>
                  </a:cubicBezTo>
                  <a:lnTo>
                    <a:pt x="587" y="148"/>
                  </a:lnTo>
                  <a:cubicBezTo>
                    <a:pt x="578" y="151"/>
                    <a:pt x="570" y="154"/>
                    <a:pt x="562" y="157"/>
                  </a:cubicBezTo>
                  <a:cubicBezTo>
                    <a:pt x="553" y="159"/>
                    <a:pt x="545" y="160"/>
                    <a:pt x="536" y="160"/>
                  </a:cubicBezTo>
                  <a:cubicBezTo>
                    <a:pt x="507" y="160"/>
                    <a:pt x="493" y="141"/>
                    <a:pt x="493" y="103"/>
                  </a:cubicBezTo>
                  <a:cubicBezTo>
                    <a:pt x="493" y="85"/>
                    <a:pt x="496" y="70"/>
                    <a:pt x="503" y="60"/>
                  </a:cubicBezTo>
                  <a:cubicBezTo>
                    <a:pt x="510" y="49"/>
                    <a:pt x="520" y="44"/>
                    <a:pt x="533" y="44"/>
                  </a:cubicBezTo>
                  <a:cubicBezTo>
                    <a:pt x="542" y="44"/>
                    <a:pt x="549" y="45"/>
                    <a:pt x="557" y="47"/>
                  </a:cubicBezTo>
                  <a:close/>
                  <a:moveTo>
                    <a:pt x="800" y="3"/>
                  </a:moveTo>
                  <a:lnTo>
                    <a:pt x="800" y="3"/>
                  </a:lnTo>
                  <a:lnTo>
                    <a:pt x="746" y="3"/>
                  </a:lnTo>
                  <a:lnTo>
                    <a:pt x="746" y="76"/>
                  </a:lnTo>
                  <a:lnTo>
                    <a:pt x="684" y="76"/>
                  </a:lnTo>
                  <a:lnTo>
                    <a:pt x="684" y="3"/>
                  </a:lnTo>
                  <a:lnTo>
                    <a:pt x="630" y="3"/>
                  </a:lnTo>
                  <a:lnTo>
                    <a:pt x="630" y="201"/>
                  </a:lnTo>
                  <a:lnTo>
                    <a:pt x="684" y="201"/>
                  </a:lnTo>
                  <a:lnTo>
                    <a:pt x="684" y="120"/>
                  </a:lnTo>
                  <a:lnTo>
                    <a:pt x="746" y="120"/>
                  </a:lnTo>
                  <a:lnTo>
                    <a:pt x="746" y="201"/>
                  </a:lnTo>
                  <a:lnTo>
                    <a:pt x="800" y="201"/>
                  </a:lnTo>
                  <a:lnTo>
                    <a:pt x="800" y="3"/>
                  </a:lnTo>
                  <a:close/>
                  <a:moveTo>
                    <a:pt x="971" y="108"/>
                  </a:moveTo>
                  <a:lnTo>
                    <a:pt x="971" y="108"/>
                  </a:lnTo>
                  <a:cubicBezTo>
                    <a:pt x="964" y="99"/>
                    <a:pt x="952" y="91"/>
                    <a:pt x="935" y="83"/>
                  </a:cubicBezTo>
                  <a:cubicBezTo>
                    <a:pt x="917" y="75"/>
                    <a:pt x="906" y="69"/>
                    <a:pt x="902" y="66"/>
                  </a:cubicBezTo>
                  <a:cubicBezTo>
                    <a:pt x="898" y="63"/>
                    <a:pt x="896" y="60"/>
                    <a:pt x="896" y="56"/>
                  </a:cubicBezTo>
                  <a:cubicBezTo>
                    <a:pt x="896" y="52"/>
                    <a:pt x="898" y="49"/>
                    <a:pt x="901" y="47"/>
                  </a:cubicBezTo>
                  <a:cubicBezTo>
                    <a:pt x="904" y="44"/>
                    <a:pt x="909" y="43"/>
                    <a:pt x="916" y="43"/>
                  </a:cubicBezTo>
                  <a:cubicBezTo>
                    <a:pt x="930" y="43"/>
                    <a:pt x="946" y="47"/>
                    <a:pt x="964" y="56"/>
                  </a:cubicBezTo>
                  <a:lnTo>
                    <a:pt x="981" y="14"/>
                  </a:lnTo>
                  <a:cubicBezTo>
                    <a:pt x="960" y="5"/>
                    <a:pt x="939" y="0"/>
                    <a:pt x="918" y="0"/>
                  </a:cubicBezTo>
                  <a:cubicBezTo>
                    <a:pt x="895" y="0"/>
                    <a:pt x="876" y="5"/>
                    <a:pt x="863" y="15"/>
                  </a:cubicBezTo>
                  <a:cubicBezTo>
                    <a:pt x="850" y="25"/>
                    <a:pt x="843" y="40"/>
                    <a:pt x="843" y="58"/>
                  </a:cubicBezTo>
                  <a:cubicBezTo>
                    <a:pt x="843" y="68"/>
                    <a:pt x="845" y="76"/>
                    <a:pt x="848" y="83"/>
                  </a:cubicBezTo>
                  <a:cubicBezTo>
                    <a:pt x="851" y="91"/>
                    <a:pt x="856" y="97"/>
                    <a:pt x="862" y="102"/>
                  </a:cubicBezTo>
                  <a:cubicBezTo>
                    <a:pt x="869" y="108"/>
                    <a:pt x="878" y="114"/>
                    <a:pt x="891" y="120"/>
                  </a:cubicBezTo>
                  <a:cubicBezTo>
                    <a:pt x="906" y="126"/>
                    <a:pt x="915" y="130"/>
                    <a:pt x="918" y="132"/>
                  </a:cubicBezTo>
                  <a:cubicBezTo>
                    <a:pt x="921" y="134"/>
                    <a:pt x="924" y="137"/>
                    <a:pt x="925" y="139"/>
                  </a:cubicBezTo>
                  <a:cubicBezTo>
                    <a:pt x="927" y="141"/>
                    <a:pt x="927" y="143"/>
                    <a:pt x="927" y="146"/>
                  </a:cubicBezTo>
                  <a:cubicBezTo>
                    <a:pt x="927" y="150"/>
                    <a:pt x="925" y="154"/>
                    <a:pt x="922" y="156"/>
                  </a:cubicBezTo>
                  <a:cubicBezTo>
                    <a:pt x="918" y="159"/>
                    <a:pt x="912" y="160"/>
                    <a:pt x="904" y="160"/>
                  </a:cubicBezTo>
                  <a:cubicBezTo>
                    <a:pt x="895" y="160"/>
                    <a:pt x="885" y="159"/>
                    <a:pt x="874" y="156"/>
                  </a:cubicBezTo>
                  <a:cubicBezTo>
                    <a:pt x="863" y="153"/>
                    <a:pt x="852" y="149"/>
                    <a:pt x="842" y="144"/>
                  </a:cubicBezTo>
                  <a:lnTo>
                    <a:pt x="842" y="192"/>
                  </a:lnTo>
                  <a:cubicBezTo>
                    <a:pt x="851" y="196"/>
                    <a:pt x="861" y="199"/>
                    <a:pt x="870" y="201"/>
                  </a:cubicBezTo>
                  <a:cubicBezTo>
                    <a:pt x="879" y="203"/>
                    <a:pt x="890" y="204"/>
                    <a:pt x="903" y="204"/>
                  </a:cubicBezTo>
                  <a:cubicBezTo>
                    <a:pt x="919" y="204"/>
                    <a:pt x="933" y="201"/>
                    <a:pt x="945" y="196"/>
                  </a:cubicBezTo>
                  <a:cubicBezTo>
                    <a:pt x="956" y="191"/>
                    <a:pt x="965" y="183"/>
                    <a:pt x="972" y="174"/>
                  </a:cubicBezTo>
                  <a:cubicBezTo>
                    <a:pt x="978" y="164"/>
                    <a:pt x="981" y="153"/>
                    <a:pt x="981" y="141"/>
                  </a:cubicBezTo>
                  <a:cubicBezTo>
                    <a:pt x="981" y="128"/>
                    <a:pt x="978" y="117"/>
                    <a:pt x="971" y="108"/>
                  </a:cubicBezTo>
                  <a:close/>
                  <a:moveTo>
                    <a:pt x="1130" y="47"/>
                  </a:moveTo>
                  <a:lnTo>
                    <a:pt x="1130" y="47"/>
                  </a:lnTo>
                  <a:cubicBezTo>
                    <a:pt x="1137" y="50"/>
                    <a:pt x="1144" y="53"/>
                    <a:pt x="1152" y="56"/>
                  </a:cubicBezTo>
                  <a:lnTo>
                    <a:pt x="1168" y="14"/>
                  </a:lnTo>
                  <a:cubicBezTo>
                    <a:pt x="1148" y="5"/>
                    <a:pt x="1128" y="0"/>
                    <a:pt x="1106" y="0"/>
                  </a:cubicBezTo>
                  <a:cubicBezTo>
                    <a:pt x="1087" y="0"/>
                    <a:pt x="1070" y="4"/>
                    <a:pt x="1055" y="12"/>
                  </a:cubicBezTo>
                  <a:cubicBezTo>
                    <a:pt x="1041" y="21"/>
                    <a:pt x="1030" y="33"/>
                    <a:pt x="1022" y="48"/>
                  </a:cubicBezTo>
                  <a:cubicBezTo>
                    <a:pt x="1014" y="64"/>
                    <a:pt x="1010" y="82"/>
                    <a:pt x="1010" y="103"/>
                  </a:cubicBezTo>
                  <a:cubicBezTo>
                    <a:pt x="1010" y="135"/>
                    <a:pt x="1018" y="161"/>
                    <a:pt x="1034" y="178"/>
                  </a:cubicBezTo>
                  <a:cubicBezTo>
                    <a:pt x="1050" y="195"/>
                    <a:pt x="1073" y="204"/>
                    <a:pt x="1103" y="204"/>
                  </a:cubicBezTo>
                  <a:cubicBezTo>
                    <a:pt x="1124" y="204"/>
                    <a:pt x="1143" y="200"/>
                    <a:pt x="1159" y="193"/>
                  </a:cubicBezTo>
                  <a:lnTo>
                    <a:pt x="1159" y="148"/>
                  </a:lnTo>
                  <a:cubicBezTo>
                    <a:pt x="1151" y="151"/>
                    <a:pt x="1143" y="154"/>
                    <a:pt x="1134" y="157"/>
                  </a:cubicBezTo>
                  <a:cubicBezTo>
                    <a:pt x="1126" y="159"/>
                    <a:pt x="1118" y="160"/>
                    <a:pt x="1109" y="160"/>
                  </a:cubicBezTo>
                  <a:cubicBezTo>
                    <a:pt x="1080" y="160"/>
                    <a:pt x="1065" y="141"/>
                    <a:pt x="1065" y="103"/>
                  </a:cubicBezTo>
                  <a:cubicBezTo>
                    <a:pt x="1065" y="85"/>
                    <a:pt x="1069" y="70"/>
                    <a:pt x="1076" y="60"/>
                  </a:cubicBezTo>
                  <a:cubicBezTo>
                    <a:pt x="1083" y="49"/>
                    <a:pt x="1093" y="44"/>
                    <a:pt x="1106" y="44"/>
                  </a:cubicBezTo>
                  <a:cubicBezTo>
                    <a:pt x="1114" y="44"/>
                    <a:pt x="1122" y="45"/>
                    <a:pt x="1130" y="47"/>
                  </a:cubicBezTo>
                  <a:close/>
                  <a:moveTo>
                    <a:pt x="1373" y="3"/>
                  </a:moveTo>
                  <a:lnTo>
                    <a:pt x="1373" y="3"/>
                  </a:lnTo>
                  <a:lnTo>
                    <a:pt x="1319" y="3"/>
                  </a:lnTo>
                  <a:lnTo>
                    <a:pt x="1319" y="76"/>
                  </a:lnTo>
                  <a:lnTo>
                    <a:pt x="1256" y="76"/>
                  </a:lnTo>
                  <a:lnTo>
                    <a:pt x="1256" y="3"/>
                  </a:lnTo>
                  <a:lnTo>
                    <a:pt x="1202" y="3"/>
                  </a:lnTo>
                  <a:lnTo>
                    <a:pt x="1202" y="201"/>
                  </a:lnTo>
                  <a:lnTo>
                    <a:pt x="1256" y="201"/>
                  </a:lnTo>
                  <a:lnTo>
                    <a:pt x="1256" y="120"/>
                  </a:lnTo>
                  <a:lnTo>
                    <a:pt x="1319" y="120"/>
                  </a:lnTo>
                  <a:lnTo>
                    <a:pt x="1319" y="201"/>
                  </a:lnTo>
                  <a:lnTo>
                    <a:pt x="1373" y="201"/>
                  </a:lnTo>
                  <a:lnTo>
                    <a:pt x="1373" y="3"/>
                  </a:lnTo>
                  <a:close/>
                  <a:moveTo>
                    <a:pt x="1537" y="3"/>
                  </a:moveTo>
                  <a:lnTo>
                    <a:pt x="1537" y="3"/>
                  </a:lnTo>
                  <a:lnTo>
                    <a:pt x="1537" y="119"/>
                  </a:lnTo>
                  <a:cubicBezTo>
                    <a:pt x="1537" y="133"/>
                    <a:pt x="1534" y="144"/>
                    <a:pt x="1529" y="150"/>
                  </a:cubicBezTo>
                  <a:cubicBezTo>
                    <a:pt x="1524" y="156"/>
                    <a:pt x="1516" y="159"/>
                    <a:pt x="1505" y="159"/>
                  </a:cubicBezTo>
                  <a:cubicBezTo>
                    <a:pt x="1495" y="159"/>
                    <a:pt x="1487" y="156"/>
                    <a:pt x="1482" y="150"/>
                  </a:cubicBezTo>
                  <a:cubicBezTo>
                    <a:pt x="1477" y="144"/>
                    <a:pt x="1474" y="133"/>
                    <a:pt x="1474" y="119"/>
                  </a:cubicBezTo>
                  <a:lnTo>
                    <a:pt x="1474" y="3"/>
                  </a:lnTo>
                  <a:lnTo>
                    <a:pt x="1420" y="3"/>
                  </a:lnTo>
                  <a:lnTo>
                    <a:pt x="1420" y="124"/>
                  </a:lnTo>
                  <a:cubicBezTo>
                    <a:pt x="1420" y="150"/>
                    <a:pt x="1428" y="169"/>
                    <a:pt x="1442" y="183"/>
                  </a:cubicBezTo>
                  <a:cubicBezTo>
                    <a:pt x="1457" y="197"/>
                    <a:pt x="1477" y="204"/>
                    <a:pt x="1505" y="204"/>
                  </a:cubicBezTo>
                  <a:cubicBezTo>
                    <a:pt x="1532" y="204"/>
                    <a:pt x="1553" y="197"/>
                    <a:pt x="1568" y="183"/>
                  </a:cubicBezTo>
                  <a:cubicBezTo>
                    <a:pt x="1583" y="168"/>
                    <a:pt x="1590" y="148"/>
                    <a:pt x="1590" y="122"/>
                  </a:cubicBezTo>
                  <a:lnTo>
                    <a:pt x="1590" y="3"/>
                  </a:lnTo>
                  <a:lnTo>
                    <a:pt x="1537" y="3"/>
                  </a:lnTo>
                  <a:close/>
                  <a:moveTo>
                    <a:pt x="1768" y="201"/>
                  </a:moveTo>
                  <a:lnTo>
                    <a:pt x="1768" y="201"/>
                  </a:lnTo>
                  <a:lnTo>
                    <a:pt x="1768" y="158"/>
                  </a:lnTo>
                  <a:lnTo>
                    <a:pt x="1692" y="158"/>
                  </a:lnTo>
                  <a:lnTo>
                    <a:pt x="1692" y="3"/>
                  </a:lnTo>
                  <a:lnTo>
                    <a:pt x="1638" y="3"/>
                  </a:lnTo>
                  <a:lnTo>
                    <a:pt x="1638" y="201"/>
                  </a:lnTo>
                  <a:lnTo>
                    <a:pt x="1768" y="201"/>
                  </a:lnTo>
                  <a:close/>
                  <a:moveTo>
                    <a:pt x="1920" y="158"/>
                  </a:moveTo>
                  <a:lnTo>
                    <a:pt x="1920" y="158"/>
                  </a:lnTo>
                  <a:lnTo>
                    <a:pt x="1856" y="158"/>
                  </a:lnTo>
                  <a:lnTo>
                    <a:pt x="1856" y="120"/>
                  </a:lnTo>
                  <a:lnTo>
                    <a:pt x="1916" y="120"/>
                  </a:lnTo>
                  <a:lnTo>
                    <a:pt x="1916" y="77"/>
                  </a:lnTo>
                  <a:lnTo>
                    <a:pt x="1856" y="77"/>
                  </a:lnTo>
                  <a:lnTo>
                    <a:pt x="1856" y="46"/>
                  </a:lnTo>
                  <a:lnTo>
                    <a:pt x="1920" y="46"/>
                  </a:lnTo>
                  <a:lnTo>
                    <a:pt x="1920" y="3"/>
                  </a:lnTo>
                  <a:lnTo>
                    <a:pt x="1802" y="3"/>
                  </a:lnTo>
                  <a:lnTo>
                    <a:pt x="1802" y="201"/>
                  </a:lnTo>
                  <a:lnTo>
                    <a:pt x="1920" y="201"/>
                  </a:lnTo>
                  <a:lnTo>
                    <a:pt x="1920" y="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6A2C29E4-B822-4C6E-934E-0F868276D9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492"/>
              <a:ext cx="1004" cy="120"/>
            </a:xfrm>
            <a:custGeom>
              <a:avLst/>
              <a:gdLst>
                <a:gd name="T0" fmla="*/ 178 w 1665"/>
                <a:gd name="T1" fmla="*/ 56 h 199"/>
                <a:gd name="T2" fmla="*/ 177 w 1665"/>
                <a:gd name="T3" fmla="*/ 112 h 199"/>
                <a:gd name="T4" fmla="*/ 227 w 1665"/>
                <a:gd name="T5" fmla="*/ 0 h 199"/>
                <a:gd name="T6" fmla="*/ 113 w 1665"/>
                <a:gd name="T7" fmla="*/ 141 h 199"/>
                <a:gd name="T8" fmla="*/ 0 w 1665"/>
                <a:gd name="T9" fmla="*/ 199 h 199"/>
                <a:gd name="T10" fmla="*/ 45 w 1665"/>
                <a:gd name="T11" fmla="*/ 56 h 199"/>
                <a:gd name="T12" fmla="*/ 138 w 1665"/>
                <a:gd name="T13" fmla="*/ 199 h 199"/>
                <a:gd name="T14" fmla="*/ 275 w 1665"/>
                <a:gd name="T15" fmla="*/ 0 h 199"/>
                <a:gd name="T16" fmla="*/ 329 w 1665"/>
                <a:gd name="T17" fmla="*/ 0 h 199"/>
                <a:gd name="T18" fmla="*/ 513 w 1665"/>
                <a:gd name="T19" fmla="*/ 44 h 199"/>
                <a:gd name="T20" fmla="*/ 362 w 1665"/>
                <a:gd name="T21" fmla="*/ 44 h 199"/>
                <a:gd name="T22" fmla="*/ 464 w 1665"/>
                <a:gd name="T23" fmla="*/ 199 h 199"/>
                <a:gd name="T24" fmla="*/ 640 w 1665"/>
                <a:gd name="T25" fmla="*/ 44 h 199"/>
                <a:gd name="T26" fmla="*/ 538 w 1665"/>
                <a:gd name="T27" fmla="*/ 0 h 199"/>
                <a:gd name="T28" fmla="*/ 587 w 1665"/>
                <a:gd name="T29" fmla="*/ 199 h 199"/>
                <a:gd name="T30" fmla="*/ 994 w 1665"/>
                <a:gd name="T31" fmla="*/ 0 h 199"/>
                <a:gd name="T32" fmla="*/ 920 w 1665"/>
                <a:gd name="T33" fmla="*/ 100 h 199"/>
                <a:gd name="T34" fmla="*/ 896 w 1665"/>
                <a:gd name="T35" fmla="*/ 76 h 199"/>
                <a:gd name="T36" fmla="*/ 811 w 1665"/>
                <a:gd name="T37" fmla="*/ 76 h 199"/>
                <a:gd name="T38" fmla="*/ 786 w 1665"/>
                <a:gd name="T39" fmla="*/ 100 h 199"/>
                <a:gd name="T40" fmla="*/ 762 w 1665"/>
                <a:gd name="T41" fmla="*/ 199 h 199"/>
                <a:gd name="T42" fmla="*/ 850 w 1665"/>
                <a:gd name="T43" fmla="*/ 86 h 199"/>
                <a:gd name="T44" fmla="*/ 862 w 1665"/>
                <a:gd name="T45" fmla="*/ 112 h 199"/>
                <a:gd name="T46" fmla="*/ 994 w 1665"/>
                <a:gd name="T47" fmla="*/ 0 h 199"/>
                <a:gd name="T48" fmla="*/ 1079 w 1665"/>
                <a:gd name="T49" fmla="*/ 155 h 199"/>
                <a:gd name="T50" fmla="*/ 1138 w 1665"/>
                <a:gd name="T51" fmla="*/ 75 h 199"/>
                <a:gd name="T52" fmla="*/ 1143 w 1665"/>
                <a:gd name="T53" fmla="*/ 43 h 199"/>
                <a:gd name="T54" fmla="*/ 1025 w 1665"/>
                <a:gd name="T55" fmla="*/ 199 h 199"/>
                <a:gd name="T56" fmla="*/ 1241 w 1665"/>
                <a:gd name="T57" fmla="*/ 0 h 199"/>
                <a:gd name="T58" fmla="*/ 1187 w 1665"/>
                <a:gd name="T59" fmla="*/ 199 h 199"/>
                <a:gd name="T60" fmla="*/ 1432 w 1665"/>
                <a:gd name="T61" fmla="*/ 25 h 199"/>
                <a:gd name="T62" fmla="*/ 1290 w 1665"/>
                <a:gd name="T63" fmla="*/ 0 h 199"/>
                <a:gd name="T64" fmla="*/ 1431 w 1665"/>
                <a:gd name="T65" fmla="*/ 172 h 199"/>
                <a:gd name="T66" fmla="*/ 1391 w 1665"/>
                <a:gd name="T67" fmla="*/ 141 h 199"/>
                <a:gd name="T68" fmla="*/ 1343 w 1665"/>
                <a:gd name="T69" fmla="*/ 155 h 199"/>
                <a:gd name="T70" fmla="*/ 1392 w 1665"/>
                <a:gd name="T71" fmla="*/ 57 h 199"/>
                <a:gd name="T72" fmla="*/ 1665 w 1665"/>
                <a:gd name="T73" fmla="*/ 199 h 199"/>
                <a:gd name="T74" fmla="*/ 1528 w 1665"/>
                <a:gd name="T75" fmla="*/ 0 h 199"/>
                <a:gd name="T76" fmla="*/ 1532 w 1665"/>
                <a:gd name="T77" fmla="*/ 162 h 199"/>
                <a:gd name="T78" fmla="*/ 1665 w 1665"/>
                <a:gd name="T79" fmla="*/ 199 h 199"/>
                <a:gd name="T80" fmla="*/ 1559 w 1665"/>
                <a:gd name="T81" fmla="*/ 55 h 199"/>
                <a:gd name="T82" fmla="*/ 1577 w 1665"/>
                <a:gd name="T83" fmla="*/ 8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5" h="199">
                  <a:moveTo>
                    <a:pt x="138" y="199"/>
                  </a:moveTo>
                  <a:lnTo>
                    <a:pt x="138" y="199"/>
                  </a:lnTo>
                  <a:lnTo>
                    <a:pt x="178" y="56"/>
                  </a:lnTo>
                  <a:lnTo>
                    <a:pt x="179" y="56"/>
                  </a:lnTo>
                  <a:cubicBezTo>
                    <a:pt x="178" y="78"/>
                    <a:pt x="178" y="91"/>
                    <a:pt x="177" y="97"/>
                  </a:cubicBezTo>
                  <a:cubicBezTo>
                    <a:pt x="177" y="102"/>
                    <a:pt x="177" y="107"/>
                    <a:pt x="177" y="112"/>
                  </a:cubicBezTo>
                  <a:lnTo>
                    <a:pt x="177" y="199"/>
                  </a:lnTo>
                  <a:lnTo>
                    <a:pt x="227" y="199"/>
                  </a:lnTo>
                  <a:lnTo>
                    <a:pt x="227" y="0"/>
                  </a:lnTo>
                  <a:lnTo>
                    <a:pt x="155" y="0"/>
                  </a:lnTo>
                  <a:lnTo>
                    <a:pt x="114" y="141"/>
                  </a:lnTo>
                  <a:lnTo>
                    <a:pt x="113" y="141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48" y="199"/>
                  </a:lnTo>
                  <a:lnTo>
                    <a:pt x="48" y="113"/>
                  </a:lnTo>
                  <a:cubicBezTo>
                    <a:pt x="48" y="99"/>
                    <a:pt x="47" y="80"/>
                    <a:pt x="45" y="56"/>
                  </a:cubicBezTo>
                  <a:lnTo>
                    <a:pt x="46" y="56"/>
                  </a:lnTo>
                  <a:lnTo>
                    <a:pt x="87" y="199"/>
                  </a:lnTo>
                  <a:lnTo>
                    <a:pt x="138" y="199"/>
                  </a:lnTo>
                  <a:close/>
                  <a:moveTo>
                    <a:pt x="329" y="0"/>
                  </a:moveTo>
                  <a:lnTo>
                    <a:pt x="329" y="0"/>
                  </a:lnTo>
                  <a:lnTo>
                    <a:pt x="275" y="0"/>
                  </a:lnTo>
                  <a:lnTo>
                    <a:pt x="275" y="199"/>
                  </a:lnTo>
                  <a:lnTo>
                    <a:pt x="329" y="199"/>
                  </a:lnTo>
                  <a:lnTo>
                    <a:pt x="329" y="0"/>
                  </a:lnTo>
                  <a:close/>
                  <a:moveTo>
                    <a:pt x="464" y="44"/>
                  </a:moveTo>
                  <a:lnTo>
                    <a:pt x="464" y="44"/>
                  </a:lnTo>
                  <a:lnTo>
                    <a:pt x="513" y="44"/>
                  </a:lnTo>
                  <a:lnTo>
                    <a:pt x="513" y="0"/>
                  </a:lnTo>
                  <a:lnTo>
                    <a:pt x="362" y="0"/>
                  </a:lnTo>
                  <a:lnTo>
                    <a:pt x="362" y="44"/>
                  </a:lnTo>
                  <a:lnTo>
                    <a:pt x="411" y="44"/>
                  </a:lnTo>
                  <a:lnTo>
                    <a:pt x="411" y="199"/>
                  </a:lnTo>
                  <a:lnTo>
                    <a:pt x="464" y="199"/>
                  </a:lnTo>
                  <a:lnTo>
                    <a:pt x="464" y="44"/>
                  </a:lnTo>
                  <a:close/>
                  <a:moveTo>
                    <a:pt x="640" y="44"/>
                  </a:moveTo>
                  <a:lnTo>
                    <a:pt x="640" y="44"/>
                  </a:lnTo>
                  <a:lnTo>
                    <a:pt x="689" y="44"/>
                  </a:lnTo>
                  <a:lnTo>
                    <a:pt x="689" y="0"/>
                  </a:lnTo>
                  <a:lnTo>
                    <a:pt x="538" y="0"/>
                  </a:lnTo>
                  <a:lnTo>
                    <a:pt x="538" y="44"/>
                  </a:lnTo>
                  <a:lnTo>
                    <a:pt x="587" y="44"/>
                  </a:lnTo>
                  <a:lnTo>
                    <a:pt x="587" y="199"/>
                  </a:lnTo>
                  <a:lnTo>
                    <a:pt x="640" y="199"/>
                  </a:lnTo>
                  <a:lnTo>
                    <a:pt x="640" y="44"/>
                  </a:lnTo>
                  <a:close/>
                  <a:moveTo>
                    <a:pt x="994" y="0"/>
                  </a:moveTo>
                  <a:lnTo>
                    <a:pt x="994" y="0"/>
                  </a:lnTo>
                  <a:lnTo>
                    <a:pt x="942" y="0"/>
                  </a:lnTo>
                  <a:lnTo>
                    <a:pt x="920" y="100"/>
                  </a:lnTo>
                  <a:cubicBezTo>
                    <a:pt x="915" y="125"/>
                    <a:pt x="912" y="143"/>
                    <a:pt x="910" y="153"/>
                  </a:cubicBezTo>
                  <a:cubicBezTo>
                    <a:pt x="909" y="145"/>
                    <a:pt x="907" y="133"/>
                    <a:pt x="904" y="117"/>
                  </a:cubicBezTo>
                  <a:cubicBezTo>
                    <a:pt x="901" y="101"/>
                    <a:pt x="898" y="88"/>
                    <a:pt x="896" y="76"/>
                  </a:cubicBezTo>
                  <a:lnTo>
                    <a:pt x="879" y="0"/>
                  </a:lnTo>
                  <a:lnTo>
                    <a:pt x="829" y="0"/>
                  </a:lnTo>
                  <a:lnTo>
                    <a:pt x="811" y="76"/>
                  </a:lnTo>
                  <a:cubicBezTo>
                    <a:pt x="809" y="86"/>
                    <a:pt x="806" y="99"/>
                    <a:pt x="803" y="115"/>
                  </a:cubicBezTo>
                  <a:cubicBezTo>
                    <a:pt x="800" y="131"/>
                    <a:pt x="798" y="143"/>
                    <a:pt x="797" y="153"/>
                  </a:cubicBezTo>
                  <a:cubicBezTo>
                    <a:pt x="795" y="140"/>
                    <a:pt x="791" y="122"/>
                    <a:pt x="786" y="100"/>
                  </a:cubicBezTo>
                  <a:lnTo>
                    <a:pt x="765" y="0"/>
                  </a:lnTo>
                  <a:lnTo>
                    <a:pt x="713" y="0"/>
                  </a:lnTo>
                  <a:lnTo>
                    <a:pt x="762" y="199"/>
                  </a:lnTo>
                  <a:lnTo>
                    <a:pt x="826" y="199"/>
                  </a:lnTo>
                  <a:cubicBezTo>
                    <a:pt x="837" y="147"/>
                    <a:pt x="844" y="117"/>
                    <a:pt x="846" y="110"/>
                  </a:cubicBezTo>
                  <a:cubicBezTo>
                    <a:pt x="847" y="103"/>
                    <a:pt x="849" y="95"/>
                    <a:pt x="850" y="86"/>
                  </a:cubicBezTo>
                  <a:cubicBezTo>
                    <a:pt x="852" y="77"/>
                    <a:pt x="853" y="70"/>
                    <a:pt x="854" y="64"/>
                  </a:cubicBezTo>
                  <a:cubicBezTo>
                    <a:pt x="855" y="71"/>
                    <a:pt x="856" y="80"/>
                    <a:pt x="858" y="91"/>
                  </a:cubicBezTo>
                  <a:cubicBezTo>
                    <a:pt x="860" y="102"/>
                    <a:pt x="862" y="109"/>
                    <a:pt x="862" y="112"/>
                  </a:cubicBezTo>
                  <a:lnTo>
                    <a:pt x="881" y="199"/>
                  </a:lnTo>
                  <a:lnTo>
                    <a:pt x="945" y="199"/>
                  </a:lnTo>
                  <a:lnTo>
                    <a:pt x="994" y="0"/>
                  </a:lnTo>
                  <a:close/>
                  <a:moveTo>
                    <a:pt x="1143" y="155"/>
                  </a:moveTo>
                  <a:lnTo>
                    <a:pt x="1143" y="155"/>
                  </a:lnTo>
                  <a:lnTo>
                    <a:pt x="1079" y="155"/>
                  </a:lnTo>
                  <a:lnTo>
                    <a:pt x="1079" y="118"/>
                  </a:lnTo>
                  <a:lnTo>
                    <a:pt x="1138" y="118"/>
                  </a:lnTo>
                  <a:lnTo>
                    <a:pt x="1138" y="75"/>
                  </a:lnTo>
                  <a:lnTo>
                    <a:pt x="1079" y="75"/>
                  </a:lnTo>
                  <a:lnTo>
                    <a:pt x="1079" y="43"/>
                  </a:lnTo>
                  <a:lnTo>
                    <a:pt x="1143" y="43"/>
                  </a:lnTo>
                  <a:lnTo>
                    <a:pt x="1143" y="0"/>
                  </a:lnTo>
                  <a:lnTo>
                    <a:pt x="1025" y="0"/>
                  </a:lnTo>
                  <a:lnTo>
                    <a:pt x="1025" y="199"/>
                  </a:lnTo>
                  <a:lnTo>
                    <a:pt x="1143" y="199"/>
                  </a:lnTo>
                  <a:lnTo>
                    <a:pt x="1143" y="155"/>
                  </a:lnTo>
                  <a:close/>
                  <a:moveTo>
                    <a:pt x="1241" y="0"/>
                  </a:moveTo>
                  <a:lnTo>
                    <a:pt x="1241" y="0"/>
                  </a:lnTo>
                  <a:lnTo>
                    <a:pt x="1187" y="0"/>
                  </a:lnTo>
                  <a:lnTo>
                    <a:pt x="1187" y="199"/>
                  </a:lnTo>
                  <a:lnTo>
                    <a:pt x="1241" y="199"/>
                  </a:lnTo>
                  <a:lnTo>
                    <a:pt x="1241" y="0"/>
                  </a:lnTo>
                  <a:close/>
                  <a:moveTo>
                    <a:pt x="1432" y="25"/>
                  </a:moveTo>
                  <a:lnTo>
                    <a:pt x="1432" y="25"/>
                  </a:lnTo>
                  <a:cubicBezTo>
                    <a:pt x="1415" y="9"/>
                    <a:pt x="1390" y="0"/>
                    <a:pt x="1358" y="0"/>
                  </a:cubicBezTo>
                  <a:lnTo>
                    <a:pt x="1290" y="0"/>
                  </a:lnTo>
                  <a:lnTo>
                    <a:pt x="1290" y="199"/>
                  </a:lnTo>
                  <a:lnTo>
                    <a:pt x="1354" y="199"/>
                  </a:lnTo>
                  <a:cubicBezTo>
                    <a:pt x="1387" y="199"/>
                    <a:pt x="1413" y="190"/>
                    <a:pt x="1431" y="172"/>
                  </a:cubicBezTo>
                  <a:cubicBezTo>
                    <a:pt x="1449" y="154"/>
                    <a:pt x="1458" y="129"/>
                    <a:pt x="1458" y="96"/>
                  </a:cubicBezTo>
                  <a:cubicBezTo>
                    <a:pt x="1458" y="65"/>
                    <a:pt x="1450" y="41"/>
                    <a:pt x="1432" y="25"/>
                  </a:cubicBezTo>
                  <a:close/>
                  <a:moveTo>
                    <a:pt x="1391" y="141"/>
                  </a:moveTo>
                  <a:lnTo>
                    <a:pt x="1391" y="141"/>
                  </a:lnTo>
                  <a:cubicBezTo>
                    <a:pt x="1384" y="150"/>
                    <a:pt x="1372" y="155"/>
                    <a:pt x="1355" y="155"/>
                  </a:cubicBezTo>
                  <a:lnTo>
                    <a:pt x="1343" y="155"/>
                  </a:lnTo>
                  <a:lnTo>
                    <a:pt x="1343" y="44"/>
                  </a:lnTo>
                  <a:lnTo>
                    <a:pt x="1359" y="44"/>
                  </a:lnTo>
                  <a:cubicBezTo>
                    <a:pt x="1374" y="44"/>
                    <a:pt x="1385" y="48"/>
                    <a:pt x="1392" y="57"/>
                  </a:cubicBezTo>
                  <a:cubicBezTo>
                    <a:pt x="1399" y="66"/>
                    <a:pt x="1403" y="79"/>
                    <a:pt x="1403" y="97"/>
                  </a:cubicBezTo>
                  <a:cubicBezTo>
                    <a:pt x="1403" y="117"/>
                    <a:pt x="1399" y="131"/>
                    <a:pt x="1391" y="141"/>
                  </a:cubicBezTo>
                  <a:close/>
                  <a:moveTo>
                    <a:pt x="1665" y="199"/>
                  </a:moveTo>
                  <a:lnTo>
                    <a:pt x="1665" y="199"/>
                  </a:lnTo>
                  <a:lnTo>
                    <a:pt x="1600" y="0"/>
                  </a:lnTo>
                  <a:lnTo>
                    <a:pt x="1528" y="0"/>
                  </a:lnTo>
                  <a:lnTo>
                    <a:pt x="1463" y="199"/>
                  </a:lnTo>
                  <a:lnTo>
                    <a:pt x="1522" y="199"/>
                  </a:lnTo>
                  <a:lnTo>
                    <a:pt x="1532" y="162"/>
                  </a:lnTo>
                  <a:lnTo>
                    <a:pt x="1597" y="162"/>
                  </a:lnTo>
                  <a:lnTo>
                    <a:pt x="1606" y="199"/>
                  </a:lnTo>
                  <a:lnTo>
                    <a:pt x="1665" y="199"/>
                  </a:lnTo>
                  <a:close/>
                  <a:moveTo>
                    <a:pt x="1543" y="118"/>
                  </a:moveTo>
                  <a:lnTo>
                    <a:pt x="1543" y="118"/>
                  </a:lnTo>
                  <a:cubicBezTo>
                    <a:pt x="1552" y="87"/>
                    <a:pt x="1557" y="66"/>
                    <a:pt x="1559" y="55"/>
                  </a:cubicBezTo>
                  <a:cubicBezTo>
                    <a:pt x="1562" y="45"/>
                    <a:pt x="1563" y="37"/>
                    <a:pt x="1564" y="32"/>
                  </a:cubicBezTo>
                  <a:cubicBezTo>
                    <a:pt x="1565" y="37"/>
                    <a:pt x="1567" y="46"/>
                    <a:pt x="1570" y="57"/>
                  </a:cubicBezTo>
                  <a:cubicBezTo>
                    <a:pt x="1573" y="69"/>
                    <a:pt x="1575" y="78"/>
                    <a:pt x="1577" y="85"/>
                  </a:cubicBezTo>
                  <a:lnTo>
                    <a:pt x="1586" y="118"/>
                  </a:lnTo>
                  <a:lnTo>
                    <a:pt x="1543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A5C007F1-A361-4506-805A-F751B80A6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" y="3472"/>
              <a:ext cx="114" cy="143"/>
            </a:xfrm>
            <a:custGeom>
              <a:avLst/>
              <a:gdLst>
                <a:gd name="T0" fmla="*/ 183 w 189"/>
                <a:gd name="T1" fmla="*/ 1 h 238"/>
                <a:gd name="T2" fmla="*/ 183 w 189"/>
                <a:gd name="T3" fmla="*/ 1 h 238"/>
                <a:gd name="T4" fmla="*/ 95 w 189"/>
                <a:gd name="T5" fmla="*/ 18 h 238"/>
                <a:gd name="T6" fmla="*/ 6 w 189"/>
                <a:gd name="T7" fmla="*/ 1 h 238"/>
                <a:gd name="T8" fmla="*/ 0 w 189"/>
                <a:gd name="T9" fmla="*/ 6 h 238"/>
                <a:gd name="T10" fmla="*/ 0 w 189"/>
                <a:gd name="T11" fmla="*/ 212 h 238"/>
                <a:gd name="T12" fmla="*/ 3 w 189"/>
                <a:gd name="T13" fmla="*/ 217 h 238"/>
                <a:gd name="T14" fmla="*/ 95 w 189"/>
                <a:gd name="T15" fmla="*/ 238 h 238"/>
                <a:gd name="T16" fmla="*/ 186 w 189"/>
                <a:gd name="T17" fmla="*/ 216 h 238"/>
                <a:gd name="T18" fmla="*/ 189 w 189"/>
                <a:gd name="T19" fmla="*/ 212 h 238"/>
                <a:gd name="T20" fmla="*/ 189 w 189"/>
                <a:gd name="T21" fmla="*/ 6 h 238"/>
                <a:gd name="T22" fmla="*/ 183 w 189"/>
                <a:gd name="T2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183" y="1"/>
                  </a:moveTo>
                  <a:lnTo>
                    <a:pt x="183" y="1"/>
                  </a:lnTo>
                  <a:cubicBezTo>
                    <a:pt x="160" y="10"/>
                    <a:pt x="129" y="18"/>
                    <a:pt x="95" y="18"/>
                  </a:cubicBezTo>
                  <a:cubicBezTo>
                    <a:pt x="60" y="18"/>
                    <a:pt x="29" y="10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12"/>
                  </a:lnTo>
                  <a:cubicBezTo>
                    <a:pt x="0" y="214"/>
                    <a:pt x="1" y="216"/>
                    <a:pt x="3" y="217"/>
                  </a:cubicBezTo>
                  <a:cubicBezTo>
                    <a:pt x="21" y="225"/>
                    <a:pt x="55" y="238"/>
                    <a:pt x="95" y="238"/>
                  </a:cubicBezTo>
                  <a:cubicBezTo>
                    <a:pt x="134" y="238"/>
                    <a:pt x="168" y="225"/>
                    <a:pt x="186" y="216"/>
                  </a:cubicBezTo>
                  <a:cubicBezTo>
                    <a:pt x="188" y="216"/>
                    <a:pt x="189" y="214"/>
                    <a:pt x="189" y="212"/>
                  </a:cubicBezTo>
                  <a:lnTo>
                    <a:pt x="189" y="6"/>
                  </a:lnTo>
                  <a:cubicBezTo>
                    <a:pt x="189" y="3"/>
                    <a:pt x="186" y="0"/>
                    <a:pt x="18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F5EACCB6-6163-4134-A296-05EADA83DA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0" y="3472"/>
              <a:ext cx="114" cy="144"/>
            </a:xfrm>
            <a:custGeom>
              <a:avLst/>
              <a:gdLst>
                <a:gd name="T0" fmla="*/ 5 w 189"/>
                <a:gd name="T1" fmla="*/ 237 h 238"/>
                <a:gd name="T2" fmla="*/ 5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5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5" y="237"/>
                  </a:moveTo>
                  <a:lnTo>
                    <a:pt x="5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59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7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2" y="238"/>
                    <a:pt x="5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0C541ACD-4121-4D6B-9E29-F9CA89ED4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" y="3472"/>
              <a:ext cx="114" cy="144"/>
            </a:xfrm>
            <a:custGeom>
              <a:avLst/>
              <a:gdLst>
                <a:gd name="T0" fmla="*/ 6 w 189"/>
                <a:gd name="T1" fmla="*/ 237 h 238"/>
                <a:gd name="T2" fmla="*/ 6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6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6" y="237"/>
                  </a:moveTo>
                  <a:lnTo>
                    <a:pt x="6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60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8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3" y="238"/>
                    <a:pt x="6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4557074D-49FE-4B11-A7B9-F05052A09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" y="3314"/>
              <a:ext cx="114" cy="143"/>
            </a:xfrm>
            <a:custGeom>
              <a:avLst/>
              <a:gdLst>
                <a:gd name="T0" fmla="*/ 183 w 189"/>
                <a:gd name="T1" fmla="*/ 1 h 238"/>
                <a:gd name="T2" fmla="*/ 183 w 189"/>
                <a:gd name="T3" fmla="*/ 1 h 238"/>
                <a:gd name="T4" fmla="*/ 95 w 189"/>
                <a:gd name="T5" fmla="*/ 18 h 238"/>
                <a:gd name="T6" fmla="*/ 6 w 189"/>
                <a:gd name="T7" fmla="*/ 1 h 238"/>
                <a:gd name="T8" fmla="*/ 0 w 189"/>
                <a:gd name="T9" fmla="*/ 6 h 238"/>
                <a:gd name="T10" fmla="*/ 0 w 189"/>
                <a:gd name="T11" fmla="*/ 212 h 238"/>
                <a:gd name="T12" fmla="*/ 3 w 189"/>
                <a:gd name="T13" fmla="*/ 217 h 238"/>
                <a:gd name="T14" fmla="*/ 95 w 189"/>
                <a:gd name="T15" fmla="*/ 238 h 238"/>
                <a:gd name="T16" fmla="*/ 186 w 189"/>
                <a:gd name="T17" fmla="*/ 216 h 238"/>
                <a:gd name="T18" fmla="*/ 189 w 189"/>
                <a:gd name="T19" fmla="*/ 212 h 238"/>
                <a:gd name="T20" fmla="*/ 189 w 189"/>
                <a:gd name="T21" fmla="*/ 6 h 238"/>
                <a:gd name="T22" fmla="*/ 183 w 189"/>
                <a:gd name="T2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183" y="1"/>
                  </a:moveTo>
                  <a:lnTo>
                    <a:pt x="183" y="1"/>
                  </a:lnTo>
                  <a:cubicBezTo>
                    <a:pt x="160" y="10"/>
                    <a:pt x="129" y="18"/>
                    <a:pt x="95" y="18"/>
                  </a:cubicBezTo>
                  <a:cubicBezTo>
                    <a:pt x="60" y="18"/>
                    <a:pt x="29" y="10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12"/>
                  </a:lnTo>
                  <a:cubicBezTo>
                    <a:pt x="0" y="214"/>
                    <a:pt x="1" y="216"/>
                    <a:pt x="3" y="217"/>
                  </a:cubicBezTo>
                  <a:cubicBezTo>
                    <a:pt x="21" y="225"/>
                    <a:pt x="55" y="238"/>
                    <a:pt x="95" y="238"/>
                  </a:cubicBezTo>
                  <a:cubicBezTo>
                    <a:pt x="134" y="238"/>
                    <a:pt x="168" y="225"/>
                    <a:pt x="186" y="216"/>
                  </a:cubicBezTo>
                  <a:cubicBezTo>
                    <a:pt x="188" y="216"/>
                    <a:pt x="189" y="214"/>
                    <a:pt x="189" y="212"/>
                  </a:cubicBezTo>
                  <a:lnTo>
                    <a:pt x="189" y="6"/>
                  </a:lnTo>
                  <a:cubicBezTo>
                    <a:pt x="189" y="3"/>
                    <a:pt x="186" y="0"/>
                    <a:pt x="18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BBE767A8-8E6A-420A-8C9D-505C3A409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0" y="3315"/>
              <a:ext cx="114" cy="143"/>
            </a:xfrm>
            <a:custGeom>
              <a:avLst/>
              <a:gdLst>
                <a:gd name="T0" fmla="*/ 5 w 189"/>
                <a:gd name="T1" fmla="*/ 237 h 238"/>
                <a:gd name="T2" fmla="*/ 5 w 189"/>
                <a:gd name="T3" fmla="*/ 237 h 238"/>
                <a:gd name="T4" fmla="*/ 94 w 189"/>
                <a:gd name="T5" fmla="*/ 220 h 238"/>
                <a:gd name="T6" fmla="*/ 183 w 189"/>
                <a:gd name="T7" fmla="*/ 237 h 238"/>
                <a:gd name="T8" fmla="*/ 189 w 189"/>
                <a:gd name="T9" fmla="*/ 232 h 238"/>
                <a:gd name="T10" fmla="*/ 189 w 189"/>
                <a:gd name="T11" fmla="*/ 26 h 238"/>
                <a:gd name="T12" fmla="*/ 186 w 189"/>
                <a:gd name="T13" fmla="*/ 22 h 238"/>
                <a:gd name="T14" fmla="*/ 94 w 189"/>
                <a:gd name="T15" fmla="*/ 0 h 238"/>
                <a:gd name="T16" fmla="*/ 2 w 189"/>
                <a:gd name="T17" fmla="*/ 22 h 238"/>
                <a:gd name="T18" fmla="*/ 0 w 189"/>
                <a:gd name="T19" fmla="*/ 26 h 238"/>
                <a:gd name="T20" fmla="*/ 0 w 189"/>
                <a:gd name="T21" fmla="*/ 232 h 238"/>
                <a:gd name="T22" fmla="*/ 5 w 189"/>
                <a:gd name="T23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38">
                  <a:moveTo>
                    <a:pt x="5" y="237"/>
                  </a:moveTo>
                  <a:lnTo>
                    <a:pt x="5" y="237"/>
                  </a:lnTo>
                  <a:cubicBezTo>
                    <a:pt x="29" y="228"/>
                    <a:pt x="60" y="220"/>
                    <a:pt x="94" y="220"/>
                  </a:cubicBezTo>
                  <a:cubicBezTo>
                    <a:pt x="129" y="220"/>
                    <a:pt x="159" y="228"/>
                    <a:pt x="183" y="237"/>
                  </a:cubicBezTo>
                  <a:cubicBezTo>
                    <a:pt x="186" y="238"/>
                    <a:pt x="189" y="235"/>
                    <a:pt x="189" y="232"/>
                  </a:cubicBezTo>
                  <a:lnTo>
                    <a:pt x="189" y="26"/>
                  </a:lnTo>
                  <a:cubicBezTo>
                    <a:pt x="189" y="24"/>
                    <a:pt x="188" y="22"/>
                    <a:pt x="186" y="22"/>
                  </a:cubicBezTo>
                  <a:cubicBezTo>
                    <a:pt x="167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0" y="232"/>
                  </a:lnTo>
                  <a:cubicBezTo>
                    <a:pt x="0" y="235"/>
                    <a:pt x="2" y="238"/>
                    <a:pt x="5" y="2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5A9BC60F-AB5B-4621-A530-AA0068309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3" y="3193"/>
              <a:ext cx="114" cy="265"/>
            </a:xfrm>
            <a:custGeom>
              <a:avLst/>
              <a:gdLst>
                <a:gd name="T0" fmla="*/ 6 w 189"/>
                <a:gd name="T1" fmla="*/ 439 h 440"/>
                <a:gd name="T2" fmla="*/ 6 w 189"/>
                <a:gd name="T3" fmla="*/ 439 h 440"/>
                <a:gd name="T4" fmla="*/ 94 w 189"/>
                <a:gd name="T5" fmla="*/ 422 h 440"/>
                <a:gd name="T6" fmla="*/ 183 w 189"/>
                <a:gd name="T7" fmla="*/ 439 h 440"/>
                <a:gd name="T8" fmla="*/ 189 w 189"/>
                <a:gd name="T9" fmla="*/ 434 h 440"/>
                <a:gd name="T10" fmla="*/ 189 w 189"/>
                <a:gd name="T11" fmla="*/ 26 h 440"/>
                <a:gd name="T12" fmla="*/ 186 w 189"/>
                <a:gd name="T13" fmla="*/ 22 h 440"/>
                <a:gd name="T14" fmla="*/ 94 w 189"/>
                <a:gd name="T15" fmla="*/ 0 h 440"/>
                <a:gd name="T16" fmla="*/ 2 w 189"/>
                <a:gd name="T17" fmla="*/ 22 h 440"/>
                <a:gd name="T18" fmla="*/ 0 w 189"/>
                <a:gd name="T19" fmla="*/ 26 h 440"/>
                <a:gd name="T20" fmla="*/ 0 w 189"/>
                <a:gd name="T21" fmla="*/ 434 h 440"/>
                <a:gd name="T22" fmla="*/ 6 w 189"/>
                <a:gd name="T23" fmla="*/ 4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40">
                  <a:moveTo>
                    <a:pt x="6" y="439"/>
                  </a:moveTo>
                  <a:lnTo>
                    <a:pt x="6" y="439"/>
                  </a:lnTo>
                  <a:cubicBezTo>
                    <a:pt x="29" y="430"/>
                    <a:pt x="60" y="422"/>
                    <a:pt x="94" y="422"/>
                  </a:cubicBezTo>
                  <a:cubicBezTo>
                    <a:pt x="129" y="422"/>
                    <a:pt x="160" y="430"/>
                    <a:pt x="183" y="439"/>
                  </a:cubicBezTo>
                  <a:cubicBezTo>
                    <a:pt x="186" y="440"/>
                    <a:pt x="189" y="437"/>
                    <a:pt x="189" y="434"/>
                  </a:cubicBezTo>
                  <a:lnTo>
                    <a:pt x="189" y="26"/>
                  </a:lnTo>
                  <a:cubicBezTo>
                    <a:pt x="189" y="24"/>
                    <a:pt x="188" y="23"/>
                    <a:pt x="186" y="22"/>
                  </a:cubicBezTo>
                  <a:cubicBezTo>
                    <a:pt x="168" y="13"/>
                    <a:pt x="134" y="0"/>
                    <a:pt x="94" y="0"/>
                  </a:cubicBezTo>
                  <a:cubicBezTo>
                    <a:pt x="55" y="0"/>
                    <a:pt x="21" y="13"/>
                    <a:pt x="2" y="22"/>
                  </a:cubicBezTo>
                  <a:cubicBezTo>
                    <a:pt x="1" y="23"/>
                    <a:pt x="0" y="25"/>
                    <a:pt x="0" y="26"/>
                  </a:cubicBezTo>
                  <a:lnTo>
                    <a:pt x="0" y="434"/>
                  </a:lnTo>
                  <a:cubicBezTo>
                    <a:pt x="0" y="437"/>
                    <a:pt x="3" y="440"/>
                    <a:pt x="6" y="4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094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0" r:id="rId3"/>
    <p:sldLayoutId id="2147483745" r:id="rId4"/>
    <p:sldLayoutId id="2147483746" r:id="rId5"/>
    <p:sldLayoutId id="2147483670" r:id="rId6"/>
    <p:sldLayoutId id="2147483671" r:id="rId7"/>
    <p:sldLayoutId id="2147483677" r:id="rId8"/>
    <p:sldLayoutId id="2147483676" r:id="rId9"/>
    <p:sldLayoutId id="2147483738" r:id="rId10"/>
    <p:sldLayoutId id="2147483728" r:id="rId11"/>
    <p:sldLayoutId id="214748374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lang="de-DE" altLang="de-DE" sz="240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tabLst>
          <a:tab pos="269875" algn="l"/>
        </a:tabLst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Open Sans" panose="020B0606030504020204" pitchFamily="34" charset="0"/>
        <a:buChar char="–"/>
        <a:tabLst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719138" indent="-26987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Open Sans" panose="020B0606030504020204" pitchFamily="34" charset="0"/>
        <a:buChar char="–"/>
        <a:tabLst>
          <a:tab pos="1527175" algn="l"/>
        </a:tabLst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898525" indent="-179388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 Black" panose="020B0A04020102020204" pitchFamily="34" charset="0"/>
        <a:buChar char="−"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570">
          <p15:clr>
            <a:srgbClr val="F26B43"/>
          </p15:clr>
        </p15:guide>
        <p15:guide id="3" pos="5133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pos="483">
          <p15:clr>
            <a:srgbClr val="F26B43"/>
          </p15:clr>
        </p15:guide>
        <p15:guide id="6" pos="7197">
          <p15:clr>
            <a:srgbClr val="F26B43"/>
          </p15:clr>
        </p15:guide>
        <p15:guide id="7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6E7A6B29-4EB5-724F-8168-BE5CBEAA6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43" y="1783874"/>
            <a:ext cx="6096000" cy="3901440"/>
          </a:xfrm>
        </p:spPr>
      </p:pic>
      <p:sp>
        <p:nvSpPr>
          <p:cNvPr id="29" name="Untertitel 28">
            <a:extLst>
              <a:ext uri="{FF2B5EF4-FFF2-40B4-BE49-F238E27FC236}">
                <a16:creationId xmlns:a16="http://schemas.microsoft.com/office/drawing/2014/main" xmlns="" id="{481BE70F-908D-714B-96CD-776744335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68" y="4918312"/>
            <a:ext cx="5112000" cy="1075164"/>
          </a:xfrm>
        </p:spPr>
        <p:txBody>
          <a:bodyPr>
            <a:normAutofit/>
          </a:bodyPr>
          <a:lstStyle/>
          <a:p>
            <a:r>
              <a:rPr lang="de-DE" dirty="0" smtClean="0"/>
              <a:t>Bianka </a:t>
            </a:r>
            <a:r>
              <a:rPr lang="de-DE" dirty="0" smtClean="0"/>
              <a:t>Hammer</a:t>
            </a:r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xmlns="" id="{29AABABD-1B7B-0340-9EAC-EC27E35CE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Lokale Allianz für Menschen mit Demenz in Mittweida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xmlns="" id="{63958DF2-7D9E-0F45-A048-824025DCD3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68" y="2277688"/>
            <a:ext cx="5112000" cy="1011618"/>
          </a:xfrm>
        </p:spPr>
        <p:txBody>
          <a:bodyPr>
            <a:normAutofit/>
          </a:bodyPr>
          <a:lstStyle/>
          <a:p>
            <a:r>
              <a:rPr lang="de-DE" sz="4400" dirty="0" smtClean="0"/>
              <a:t>Ausblick</a:t>
            </a:r>
            <a:endParaRPr lang="de-DE" sz="44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1A2AA075-74AF-C94D-BE07-701E33E0D46A}"/>
              </a:ext>
            </a:extLst>
          </p:cNvPr>
          <p:cNvGrpSpPr/>
          <p:nvPr/>
        </p:nvGrpSpPr>
        <p:grpSpPr>
          <a:xfrm>
            <a:off x="7966841" y="-3612"/>
            <a:ext cx="4229102" cy="2193693"/>
            <a:chOff x="5500688" y="4843463"/>
            <a:chExt cx="2714625" cy="1408113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1659A8D8-175E-CB45-AEBD-81A7252B0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4843463"/>
              <a:ext cx="2714625" cy="1408113"/>
            </a:xfrm>
            <a:custGeom>
              <a:avLst/>
              <a:gdLst>
                <a:gd name="T0" fmla="*/ 0 w 4441"/>
                <a:gd name="T1" fmla="*/ 0 h 2301"/>
                <a:gd name="T2" fmla="*/ 0 w 4441"/>
                <a:gd name="T3" fmla="*/ 0 h 2301"/>
                <a:gd name="T4" fmla="*/ 0 w 4441"/>
                <a:gd name="T5" fmla="*/ 1945 h 2301"/>
                <a:gd name="T6" fmla="*/ 385 w 4441"/>
                <a:gd name="T7" fmla="*/ 2262 h 2301"/>
                <a:gd name="T8" fmla="*/ 4441 w 4441"/>
                <a:gd name="T9" fmla="*/ 1896 h 2301"/>
                <a:gd name="T10" fmla="*/ 4441 w 4441"/>
                <a:gd name="T11" fmla="*/ 0 h 2301"/>
                <a:gd name="T12" fmla="*/ 0 w 4441"/>
                <a:gd name="T1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2301">
                  <a:moveTo>
                    <a:pt x="0" y="0"/>
                  </a:moveTo>
                  <a:lnTo>
                    <a:pt x="0" y="0"/>
                  </a:lnTo>
                  <a:lnTo>
                    <a:pt x="0" y="1945"/>
                  </a:lnTo>
                  <a:cubicBezTo>
                    <a:pt x="0" y="2148"/>
                    <a:pt x="186" y="2301"/>
                    <a:pt x="385" y="2262"/>
                  </a:cubicBezTo>
                  <a:cubicBezTo>
                    <a:pt x="1561" y="2030"/>
                    <a:pt x="2951" y="1896"/>
                    <a:pt x="4441" y="1896"/>
                  </a:cubicBezTo>
                  <a:lnTo>
                    <a:pt x="4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xmlns="" id="{6069EC12-9322-CA4F-880D-3764AE09A13A}"/>
                </a:ext>
              </a:extLst>
            </p:cNvPr>
            <p:cNvGrpSpPr/>
            <p:nvPr/>
          </p:nvGrpSpPr>
          <p:grpSpPr>
            <a:xfrm>
              <a:off x="5992813" y="5191125"/>
              <a:ext cx="1731963" cy="549275"/>
              <a:chOff x="5992813" y="5191125"/>
              <a:chExt cx="1731963" cy="549275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8DFCC9A8-BEE4-814E-A145-885BC7B0E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xmlns="" id="{05E81429-FF7B-CD4D-8C5D-6E69E6361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xmlns="" id="{BDC4EC19-4F8B-8340-84C3-08DD8B759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xmlns="" id="{0C84B1A3-6A57-D542-9877-7E5FBF1BE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xmlns="" id="{FAB8F286-1E8E-5D4E-A1BB-4BFFE2340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xmlns="" id="{BB34BF1A-9A5E-3F42-8785-1AC5290A4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xmlns="" id="{6135DBDE-CCF1-7D44-9A8E-215D158400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5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3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3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5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3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2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9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5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3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2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xmlns="" id="{51FA3252-899D-0946-9B1A-FFA22CD6C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xmlns="" id="{94349E73-8B03-AE40-989F-D89EDF0E4D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3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8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2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3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89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8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5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3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xmlns="" id="{2A192F93-577B-2145-8578-4C92E8969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545138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1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4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4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1"/>
                      <a:pt x="118" y="21"/>
                    </a:cubicBezTo>
                    <a:cubicBezTo>
                      <a:pt x="75" y="21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4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4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xmlns="" id="{306305D7-C938-2241-8DDB-DAD3BCD03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545138"/>
                <a:ext cx="144463" cy="182563"/>
              </a:xfrm>
              <a:custGeom>
                <a:avLst/>
                <a:gdLst>
                  <a:gd name="T0" fmla="*/ 7 w 236"/>
                  <a:gd name="T1" fmla="*/ 295 h 297"/>
                  <a:gd name="T2" fmla="*/ 7 w 236"/>
                  <a:gd name="T3" fmla="*/ 295 h 297"/>
                  <a:gd name="T4" fmla="*/ 118 w 236"/>
                  <a:gd name="T5" fmla="*/ 275 h 297"/>
                  <a:gd name="T6" fmla="*/ 229 w 236"/>
                  <a:gd name="T7" fmla="*/ 295 h 297"/>
                  <a:gd name="T8" fmla="*/ 236 w 236"/>
                  <a:gd name="T9" fmla="*/ 290 h 297"/>
                  <a:gd name="T10" fmla="*/ 236 w 236"/>
                  <a:gd name="T11" fmla="*/ 32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2 h 297"/>
                  <a:gd name="T20" fmla="*/ 0 w 236"/>
                  <a:gd name="T21" fmla="*/ 290 h 297"/>
                  <a:gd name="T22" fmla="*/ 7 w 236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5"/>
                    </a:moveTo>
                    <a:lnTo>
                      <a:pt x="7" y="295"/>
                    </a:lnTo>
                    <a:cubicBezTo>
                      <a:pt x="36" y="285"/>
                      <a:pt x="75" y="275"/>
                      <a:pt x="118" y="275"/>
                    </a:cubicBezTo>
                    <a:cubicBezTo>
                      <a:pt x="161" y="275"/>
                      <a:pt x="200" y="285"/>
                      <a:pt x="229" y="295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2"/>
                    </a:lnTo>
                    <a:cubicBezTo>
                      <a:pt x="236" y="30"/>
                      <a:pt x="235" y="27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xmlns="" id="{D9FF5ABB-D2B6-5E45-8698-B7CC6FAFF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545138"/>
                <a:ext cx="144463" cy="182563"/>
              </a:xfrm>
              <a:custGeom>
                <a:avLst/>
                <a:gdLst>
                  <a:gd name="T0" fmla="*/ 8 w 237"/>
                  <a:gd name="T1" fmla="*/ 295 h 297"/>
                  <a:gd name="T2" fmla="*/ 8 w 237"/>
                  <a:gd name="T3" fmla="*/ 295 h 297"/>
                  <a:gd name="T4" fmla="*/ 118 w 237"/>
                  <a:gd name="T5" fmla="*/ 275 h 297"/>
                  <a:gd name="T6" fmla="*/ 229 w 237"/>
                  <a:gd name="T7" fmla="*/ 295 h 297"/>
                  <a:gd name="T8" fmla="*/ 237 w 237"/>
                  <a:gd name="T9" fmla="*/ 290 h 297"/>
                  <a:gd name="T10" fmla="*/ 237 w 237"/>
                  <a:gd name="T11" fmla="*/ 32 h 297"/>
                  <a:gd name="T12" fmla="*/ 233 w 237"/>
                  <a:gd name="T13" fmla="*/ 27 h 297"/>
                  <a:gd name="T14" fmla="*/ 118 w 237"/>
                  <a:gd name="T15" fmla="*/ 0 h 297"/>
                  <a:gd name="T16" fmla="*/ 4 w 237"/>
                  <a:gd name="T17" fmla="*/ 27 h 297"/>
                  <a:gd name="T18" fmla="*/ 0 w 237"/>
                  <a:gd name="T19" fmla="*/ 32 h 297"/>
                  <a:gd name="T20" fmla="*/ 0 w 237"/>
                  <a:gd name="T21" fmla="*/ 290 h 297"/>
                  <a:gd name="T22" fmla="*/ 8 w 237"/>
                  <a:gd name="T23" fmla="*/ 2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297">
                    <a:moveTo>
                      <a:pt x="8" y="295"/>
                    </a:moveTo>
                    <a:lnTo>
                      <a:pt x="8" y="295"/>
                    </a:lnTo>
                    <a:cubicBezTo>
                      <a:pt x="37" y="285"/>
                      <a:pt x="75" y="275"/>
                      <a:pt x="118" y="275"/>
                    </a:cubicBezTo>
                    <a:cubicBezTo>
                      <a:pt x="162" y="275"/>
                      <a:pt x="200" y="285"/>
                      <a:pt x="229" y="295"/>
                    </a:cubicBezTo>
                    <a:cubicBezTo>
                      <a:pt x="233" y="297"/>
                      <a:pt x="237" y="294"/>
                      <a:pt x="237" y="290"/>
                    </a:cubicBezTo>
                    <a:lnTo>
                      <a:pt x="237" y="32"/>
                    </a:lnTo>
                    <a:cubicBezTo>
                      <a:pt x="237" y="30"/>
                      <a:pt x="235" y="27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2"/>
                    </a:cubicBezTo>
                    <a:lnTo>
                      <a:pt x="0" y="290"/>
                    </a:lnTo>
                    <a:cubicBezTo>
                      <a:pt x="0" y="294"/>
                      <a:pt x="4" y="297"/>
                      <a:pt x="8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xmlns="" id="{0F1E4B7A-37D3-1444-99F1-4D5A56A7F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2813" y="5345113"/>
                <a:ext cx="142875" cy="180975"/>
              </a:xfrm>
              <a:custGeom>
                <a:avLst/>
                <a:gdLst>
                  <a:gd name="T0" fmla="*/ 229 w 236"/>
                  <a:gd name="T1" fmla="*/ 1 h 297"/>
                  <a:gd name="T2" fmla="*/ 229 w 236"/>
                  <a:gd name="T3" fmla="*/ 1 h 297"/>
                  <a:gd name="T4" fmla="*/ 118 w 236"/>
                  <a:gd name="T5" fmla="*/ 22 h 297"/>
                  <a:gd name="T6" fmla="*/ 7 w 236"/>
                  <a:gd name="T7" fmla="*/ 1 h 297"/>
                  <a:gd name="T8" fmla="*/ 0 w 236"/>
                  <a:gd name="T9" fmla="*/ 7 h 297"/>
                  <a:gd name="T10" fmla="*/ 0 w 236"/>
                  <a:gd name="T11" fmla="*/ 265 h 297"/>
                  <a:gd name="T12" fmla="*/ 3 w 236"/>
                  <a:gd name="T13" fmla="*/ 270 h 297"/>
                  <a:gd name="T14" fmla="*/ 118 w 236"/>
                  <a:gd name="T15" fmla="*/ 297 h 297"/>
                  <a:gd name="T16" fmla="*/ 233 w 236"/>
                  <a:gd name="T17" fmla="*/ 270 h 297"/>
                  <a:gd name="T18" fmla="*/ 236 w 236"/>
                  <a:gd name="T19" fmla="*/ 265 h 297"/>
                  <a:gd name="T20" fmla="*/ 236 w 236"/>
                  <a:gd name="T21" fmla="*/ 7 h 297"/>
                  <a:gd name="T22" fmla="*/ 229 w 236"/>
                  <a:gd name="T23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229" y="1"/>
                    </a:moveTo>
                    <a:lnTo>
                      <a:pt x="229" y="1"/>
                    </a:lnTo>
                    <a:cubicBezTo>
                      <a:pt x="200" y="12"/>
                      <a:pt x="161" y="22"/>
                      <a:pt x="118" y="22"/>
                    </a:cubicBezTo>
                    <a:cubicBezTo>
                      <a:pt x="75" y="22"/>
                      <a:pt x="36" y="12"/>
                      <a:pt x="7" y="1"/>
                    </a:cubicBezTo>
                    <a:cubicBezTo>
                      <a:pt x="3" y="0"/>
                      <a:pt x="0" y="3"/>
                      <a:pt x="0" y="7"/>
                    </a:cubicBezTo>
                    <a:lnTo>
                      <a:pt x="0" y="265"/>
                    </a:lnTo>
                    <a:cubicBezTo>
                      <a:pt x="0" y="267"/>
                      <a:pt x="1" y="269"/>
                      <a:pt x="3" y="270"/>
                    </a:cubicBezTo>
                    <a:cubicBezTo>
                      <a:pt x="26" y="281"/>
                      <a:pt x="68" y="297"/>
                      <a:pt x="118" y="297"/>
                    </a:cubicBezTo>
                    <a:cubicBezTo>
                      <a:pt x="167" y="297"/>
                      <a:pt x="209" y="281"/>
                      <a:pt x="233" y="270"/>
                    </a:cubicBezTo>
                    <a:cubicBezTo>
                      <a:pt x="235" y="269"/>
                      <a:pt x="236" y="267"/>
                      <a:pt x="236" y="265"/>
                    </a:cubicBezTo>
                    <a:lnTo>
                      <a:pt x="236" y="7"/>
                    </a:lnTo>
                    <a:cubicBezTo>
                      <a:pt x="236" y="3"/>
                      <a:pt x="232" y="0"/>
                      <a:pt x="22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xmlns="" id="{7BD6A4B2-4582-2643-95AC-BE937440A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888" y="5345113"/>
                <a:ext cx="144463" cy="180975"/>
              </a:xfrm>
              <a:custGeom>
                <a:avLst/>
                <a:gdLst>
                  <a:gd name="T0" fmla="*/ 7 w 236"/>
                  <a:gd name="T1" fmla="*/ 296 h 297"/>
                  <a:gd name="T2" fmla="*/ 7 w 236"/>
                  <a:gd name="T3" fmla="*/ 296 h 297"/>
                  <a:gd name="T4" fmla="*/ 118 w 236"/>
                  <a:gd name="T5" fmla="*/ 276 h 297"/>
                  <a:gd name="T6" fmla="*/ 229 w 236"/>
                  <a:gd name="T7" fmla="*/ 296 h 297"/>
                  <a:gd name="T8" fmla="*/ 236 w 236"/>
                  <a:gd name="T9" fmla="*/ 290 h 297"/>
                  <a:gd name="T10" fmla="*/ 236 w 236"/>
                  <a:gd name="T11" fmla="*/ 33 h 297"/>
                  <a:gd name="T12" fmla="*/ 233 w 236"/>
                  <a:gd name="T13" fmla="*/ 27 h 297"/>
                  <a:gd name="T14" fmla="*/ 118 w 236"/>
                  <a:gd name="T15" fmla="*/ 0 h 297"/>
                  <a:gd name="T16" fmla="*/ 3 w 236"/>
                  <a:gd name="T17" fmla="*/ 27 h 297"/>
                  <a:gd name="T18" fmla="*/ 0 w 236"/>
                  <a:gd name="T19" fmla="*/ 33 h 297"/>
                  <a:gd name="T20" fmla="*/ 0 w 236"/>
                  <a:gd name="T21" fmla="*/ 290 h 297"/>
                  <a:gd name="T22" fmla="*/ 7 w 236"/>
                  <a:gd name="T23" fmla="*/ 29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297">
                    <a:moveTo>
                      <a:pt x="7" y="296"/>
                    </a:moveTo>
                    <a:lnTo>
                      <a:pt x="7" y="296"/>
                    </a:lnTo>
                    <a:cubicBezTo>
                      <a:pt x="36" y="285"/>
                      <a:pt x="75" y="276"/>
                      <a:pt x="118" y="276"/>
                    </a:cubicBezTo>
                    <a:cubicBezTo>
                      <a:pt x="161" y="276"/>
                      <a:pt x="200" y="285"/>
                      <a:pt x="229" y="296"/>
                    </a:cubicBezTo>
                    <a:cubicBezTo>
                      <a:pt x="232" y="297"/>
                      <a:pt x="236" y="294"/>
                      <a:pt x="236" y="290"/>
                    </a:cubicBezTo>
                    <a:lnTo>
                      <a:pt x="236" y="33"/>
                    </a:lnTo>
                    <a:cubicBezTo>
                      <a:pt x="236" y="30"/>
                      <a:pt x="235" y="28"/>
                      <a:pt x="233" y="27"/>
                    </a:cubicBezTo>
                    <a:cubicBezTo>
                      <a:pt x="209" y="16"/>
                      <a:pt x="167" y="0"/>
                      <a:pt x="118" y="0"/>
                    </a:cubicBezTo>
                    <a:cubicBezTo>
                      <a:pt x="69" y="0"/>
                      <a:pt x="26" y="16"/>
                      <a:pt x="3" y="27"/>
                    </a:cubicBezTo>
                    <a:cubicBezTo>
                      <a:pt x="1" y="28"/>
                      <a:pt x="0" y="30"/>
                      <a:pt x="0" y="33"/>
                    </a:cubicBezTo>
                    <a:lnTo>
                      <a:pt x="0" y="290"/>
                    </a:lnTo>
                    <a:cubicBezTo>
                      <a:pt x="0" y="294"/>
                      <a:pt x="3" y="297"/>
                      <a:pt x="7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98455957-8F93-3141-95B8-6BFBE931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1" y="5191125"/>
                <a:ext cx="144463" cy="334963"/>
              </a:xfrm>
              <a:custGeom>
                <a:avLst/>
                <a:gdLst>
                  <a:gd name="T0" fmla="*/ 8 w 237"/>
                  <a:gd name="T1" fmla="*/ 548 h 549"/>
                  <a:gd name="T2" fmla="*/ 8 w 237"/>
                  <a:gd name="T3" fmla="*/ 548 h 549"/>
                  <a:gd name="T4" fmla="*/ 118 w 237"/>
                  <a:gd name="T5" fmla="*/ 528 h 549"/>
                  <a:gd name="T6" fmla="*/ 229 w 237"/>
                  <a:gd name="T7" fmla="*/ 548 h 549"/>
                  <a:gd name="T8" fmla="*/ 237 w 237"/>
                  <a:gd name="T9" fmla="*/ 542 h 549"/>
                  <a:gd name="T10" fmla="*/ 237 w 237"/>
                  <a:gd name="T11" fmla="*/ 33 h 549"/>
                  <a:gd name="T12" fmla="*/ 233 w 237"/>
                  <a:gd name="T13" fmla="*/ 27 h 549"/>
                  <a:gd name="T14" fmla="*/ 118 w 237"/>
                  <a:gd name="T15" fmla="*/ 0 h 549"/>
                  <a:gd name="T16" fmla="*/ 4 w 237"/>
                  <a:gd name="T17" fmla="*/ 27 h 549"/>
                  <a:gd name="T18" fmla="*/ 0 w 237"/>
                  <a:gd name="T19" fmla="*/ 33 h 549"/>
                  <a:gd name="T20" fmla="*/ 0 w 237"/>
                  <a:gd name="T21" fmla="*/ 542 h 549"/>
                  <a:gd name="T22" fmla="*/ 8 w 237"/>
                  <a:gd name="T23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7" h="549">
                    <a:moveTo>
                      <a:pt x="8" y="548"/>
                    </a:moveTo>
                    <a:lnTo>
                      <a:pt x="8" y="548"/>
                    </a:lnTo>
                    <a:cubicBezTo>
                      <a:pt x="37" y="537"/>
                      <a:pt x="75" y="528"/>
                      <a:pt x="118" y="528"/>
                    </a:cubicBezTo>
                    <a:cubicBezTo>
                      <a:pt x="162" y="528"/>
                      <a:pt x="200" y="537"/>
                      <a:pt x="229" y="548"/>
                    </a:cubicBezTo>
                    <a:cubicBezTo>
                      <a:pt x="233" y="549"/>
                      <a:pt x="237" y="546"/>
                      <a:pt x="237" y="542"/>
                    </a:cubicBezTo>
                    <a:lnTo>
                      <a:pt x="237" y="33"/>
                    </a:lnTo>
                    <a:cubicBezTo>
                      <a:pt x="237" y="30"/>
                      <a:pt x="235" y="28"/>
                      <a:pt x="233" y="27"/>
                    </a:cubicBezTo>
                    <a:cubicBezTo>
                      <a:pt x="210" y="16"/>
                      <a:pt x="168" y="0"/>
                      <a:pt x="118" y="0"/>
                    </a:cubicBezTo>
                    <a:cubicBezTo>
                      <a:pt x="69" y="0"/>
                      <a:pt x="27" y="16"/>
                      <a:pt x="4" y="27"/>
                    </a:cubicBezTo>
                    <a:cubicBezTo>
                      <a:pt x="2" y="28"/>
                      <a:pt x="0" y="30"/>
                      <a:pt x="0" y="33"/>
                    </a:cubicBezTo>
                    <a:lnTo>
                      <a:pt x="0" y="542"/>
                    </a:lnTo>
                    <a:cubicBezTo>
                      <a:pt x="0" y="546"/>
                      <a:pt x="4" y="549"/>
                      <a:pt x="8" y="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xmlns="" id="{942892A9-AE9B-9A4A-AA5E-8A6C85965B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362575"/>
                <a:ext cx="1068388" cy="114300"/>
              </a:xfrm>
              <a:custGeom>
                <a:avLst/>
                <a:gdLst>
                  <a:gd name="T0" fmla="*/ 106 w 1748"/>
                  <a:gd name="T1" fmla="*/ 3 h 186"/>
                  <a:gd name="T2" fmla="*/ 49 w 1748"/>
                  <a:gd name="T3" fmla="*/ 3 h 186"/>
                  <a:gd name="T4" fmla="*/ 49 w 1748"/>
                  <a:gd name="T5" fmla="*/ 184 h 186"/>
                  <a:gd name="T6" fmla="*/ 106 w 1748"/>
                  <a:gd name="T7" fmla="*/ 184 h 186"/>
                  <a:gd name="T8" fmla="*/ 346 w 1748"/>
                  <a:gd name="T9" fmla="*/ 24 h 186"/>
                  <a:gd name="T10" fmla="*/ 215 w 1748"/>
                  <a:gd name="T11" fmla="*/ 24 h 186"/>
                  <a:gd name="T12" fmla="*/ 280 w 1748"/>
                  <a:gd name="T13" fmla="*/ 186 h 186"/>
                  <a:gd name="T14" fmla="*/ 346 w 1748"/>
                  <a:gd name="T15" fmla="*/ 24 h 186"/>
                  <a:gd name="T16" fmla="*/ 308 w 1748"/>
                  <a:gd name="T17" fmla="*/ 53 h 186"/>
                  <a:gd name="T18" fmla="*/ 280 w 1748"/>
                  <a:gd name="T19" fmla="*/ 146 h 186"/>
                  <a:gd name="T20" fmla="*/ 507 w 1748"/>
                  <a:gd name="T21" fmla="*/ 44 h 186"/>
                  <a:gd name="T22" fmla="*/ 542 w 1748"/>
                  <a:gd name="T23" fmla="*/ 13 h 186"/>
                  <a:gd name="T24" fmla="*/ 409 w 1748"/>
                  <a:gd name="T25" fmla="*/ 44 h 186"/>
                  <a:gd name="T26" fmla="*/ 483 w 1748"/>
                  <a:gd name="T27" fmla="*/ 186 h 186"/>
                  <a:gd name="T28" fmla="*/ 511 w 1748"/>
                  <a:gd name="T29" fmla="*/ 143 h 186"/>
                  <a:gd name="T30" fmla="*/ 458 w 1748"/>
                  <a:gd name="T31" fmla="*/ 55 h 186"/>
                  <a:gd name="T32" fmla="*/ 728 w 1748"/>
                  <a:gd name="T33" fmla="*/ 3 h 186"/>
                  <a:gd name="T34" fmla="*/ 679 w 1748"/>
                  <a:gd name="T35" fmla="*/ 70 h 186"/>
                  <a:gd name="T36" fmla="*/ 573 w 1748"/>
                  <a:gd name="T37" fmla="*/ 3 h 186"/>
                  <a:gd name="T38" fmla="*/ 622 w 1748"/>
                  <a:gd name="T39" fmla="*/ 110 h 186"/>
                  <a:gd name="T40" fmla="*/ 728 w 1748"/>
                  <a:gd name="T41" fmla="*/ 184 h 186"/>
                  <a:gd name="T42" fmla="*/ 884 w 1748"/>
                  <a:gd name="T43" fmla="*/ 98 h 186"/>
                  <a:gd name="T44" fmla="*/ 816 w 1748"/>
                  <a:gd name="T45" fmla="*/ 51 h 186"/>
                  <a:gd name="T46" fmla="*/ 878 w 1748"/>
                  <a:gd name="T47" fmla="*/ 51 h 186"/>
                  <a:gd name="T48" fmla="*/ 786 w 1748"/>
                  <a:gd name="T49" fmla="*/ 14 h 186"/>
                  <a:gd name="T50" fmla="*/ 785 w 1748"/>
                  <a:gd name="T51" fmla="*/ 94 h 186"/>
                  <a:gd name="T52" fmla="*/ 842 w 1748"/>
                  <a:gd name="T53" fmla="*/ 127 h 186"/>
                  <a:gd name="T54" fmla="*/ 823 w 1748"/>
                  <a:gd name="T55" fmla="*/ 147 h 186"/>
                  <a:gd name="T56" fmla="*/ 766 w 1748"/>
                  <a:gd name="T57" fmla="*/ 175 h 186"/>
                  <a:gd name="T58" fmla="*/ 860 w 1748"/>
                  <a:gd name="T59" fmla="*/ 179 h 186"/>
                  <a:gd name="T60" fmla="*/ 884 w 1748"/>
                  <a:gd name="T61" fmla="*/ 98 h 186"/>
                  <a:gd name="T62" fmla="*/ 1048 w 1748"/>
                  <a:gd name="T63" fmla="*/ 52 h 186"/>
                  <a:gd name="T64" fmla="*/ 961 w 1748"/>
                  <a:gd name="T65" fmla="*/ 12 h 186"/>
                  <a:gd name="T66" fmla="*/ 942 w 1748"/>
                  <a:gd name="T67" fmla="*/ 162 h 186"/>
                  <a:gd name="T68" fmla="*/ 1056 w 1748"/>
                  <a:gd name="T69" fmla="*/ 135 h 186"/>
                  <a:gd name="T70" fmla="*/ 970 w 1748"/>
                  <a:gd name="T71" fmla="*/ 94 h 186"/>
                  <a:gd name="T72" fmla="*/ 1028 w 1748"/>
                  <a:gd name="T73" fmla="*/ 44 h 186"/>
                  <a:gd name="T74" fmla="*/ 1201 w 1748"/>
                  <a:gd name="T75" fmla="*/ 3 h 186"/>
                  <a:gd name="T76" fmla="*/ 1144 w 1748"/>
                  <a:gd name="T77" fmla="*/ 3 h 186"/>
                  <a:gd name="T78" fmla="*/ 1144 w 1748"/>
                  <a:gd name="T79" fmla="*/ 184 h 186"/>
                  <a:gd name="T80" fmla="*/ 1201 w 1748"/>
                  <a:gd name="T81" fmla="*/ 184 h 186"/>
                  <a:gd name="T82" fmla="*/ 1399 w 1748"/>
                  <a:gd name="T83" fmla="*/ 3 h 186"/>
                  <a:gd name="T84" fmla="*/ 1392 w 1748"/>
                  <a:gd name="T85" fmla="*/ 137 h 186"/>
                  <a:gd name="T86" fmla="*/ 1342 w 1748"/>
                  <a:gd name="T87" fmla="*/ 109 h 186"/>
                  <a:gd name="T88" fmla="*/ 1293 w 1748"/>
                  <a:gd name="T89" fmla="*/ 113 h 186"/>
                  <a:gd name="T90" fmla="*/ 1428 w 1748"/>
                  <a:gd name="T91" fmla="*/ 167 h 186"/>
                  <a:gd name="T92" fmla="*/ 1399 w 1748"/>
                  <a:gd name="T93" fmla="*/ 3 h 186"/>
                  <a:gd name="T94" fmla="*/ 1610 w 1748"/>
                  <a:gd name="T95" fmla="*/ 144 h 186"/>
                  <a:gd name="T96" fmla="*/ 1491 w 1748"/>
                  <a:gd name="T97" fmla="*/ 3 h 186"/>
                  <a:gd name="T98" fmla="*/ 1748 w 1748"/>
                  <a:gd name="T99" fmla="*/ 144 h 186"/>
                  <a:gd name="T100" fmla="*/ 1690 w 1748"/>
                  <a:gd name="T101" fmla="*/ 110 h 186"/>
                  <a:gd name="T102" fmla="*/ 1690 w 1748"/>
                  <a:gd name="T103" fmla="*/ 71 h 186"/>
                  <a:gd name="T104" fmla="*/ 1748 w 1748"/>
                  <a:gd name="T105" fmla="*/ 3 h 186"/>
                  <a:gd name="T106" fmla="*/ 1748 w 1748"/>
                  <a:gd name="T10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8" h="186">
                    <a:moveTo>
                      <a:pt x="155" y="3"/>
                    </a:moveTo>
                    <a:lnTo>
                      <a:pt x="155" y="3"/>
                    </a:lnTo>
                    <a:lnTo>
                      <a:pt x="106" y="3"/>
                    </a:lnTo>
                    <a:lnTo>
                      <a:pt x="106" y="70"/>
                    </a:lnTo>
                    <a:lnTo>
                      <a:pt x="49" y="70"/>
                    </a:lnTo>
                    <a:lnTo>
                      <a:pt x="49" y="3"/>
                    </a:lnTo>
                    <a:lnTo>
                      <a:pt x="0" y="3"/>
                    </a:lnTo>
                    <a:lnTo>
                      <a:pt x="0" y="184"/>
                    </a:lnTo>
                    <a:lnTo>
                      <a:pt x="49" y="184"/>
                    </a:lnTo>
                    <a:lnTo>
                      <a:pt x="49" y="110"/>
                    </a:lnTo>
                    <a:lnTo>
                      <a:pt x="106" y="110"/>
                    </a:lnTo>
                    <a:lnTo>
                      <a:pt x="106" y="184"/>
                    </a:lnTo>
                    <a:lnTo>
                      <a:pt x="155" y="184"/>
                    </a:lnTo>
                    <a:lnTo>
                      <a:pt x="155" y="3"/>
                    </a:lnTo>
                    <a:close/>
                    <a:moveTo>
                      <a:pt x="346" y="24"/>
                    </a:moveTo>
                    <a:lnTo>
                      <a:pt x="346" y="24"/>
                    </a:lnTo>
                    <a:cubicBezTo>
                      <a:pt x="331" y="8"/>
                      <a:pt x="309" y="0"/>
                      <a:pt x="281" y="0"/>
                    </a:cubicBezTo>
                    <a:cubicBezTo>
                      <a:pt x="252" y="0"/>
                      <a:pt x="230" y="8"/>
                      <a:pt x="215" y="24"/>
                    </a:cubicBezTo>
                    <a:cubicBezTo>
                      <a:pt x="200" y="40"/>
                      <a:pt x="192" y="63"/>
                      <a:pt x="192" y="93"/>
                    </a:cubicBezTo>
                    <a:cubicBezTo>
                      <a:pt x="192" y="123"/>
                      <a:pt x="200" y="146"/>
                      <a:pt x="215" y="162"/>
                    </a:cubicBezTo>
                    <a:cubicBezTo>
                      <a:pt x="230" y="178"/>
                      <a:pt x="252" y="186"/>
                      <a:pt x="280" y="186"/>
                    </a:cubicBezTo>
                    <a:cubicBezTo>
                      <a:pt x="309" y="186"/>
                      <a:pt x="331" y="178"/>
                      <a:pt x="346" y="162"/>
                    </a:cubicBezTo>
                    <a:cubicBezTo>
                      <a:pt x="361" y="147"/>
                      <a:pt x="368" y="124"/>
                      <a:pt x="368" y="93"/>
                    </a:cubicBezTo>
                    <a:cubicBezTo>
                      <a:pt x="368" y="63"/>
                      <a:pt x="361" y="39"/>
                      <a:pt x="346" y="24"/>
                    </a:cubicBezTo>
                    <a:close/>
                    <a:moveTo>
                      <a:pt x="281" y="40"/>
                    </a:moveTo>
                    <a:lnTo>
                      <a:pt x="281" y="40"/>
                    </a:lnTo>
                    <a:cubicBezTo>
                      <a:pt x="293" y="40"/>
                      <a:pt x="302" y="44"/>
                      <a:pt x="308" y="53"/>
                    </a:cubicBezTo>
                    <a:cubicBezTo>
                      <a:pt x="314" y="62"/>
                      <a:pt x="317" y="75"/>
                      <a:pt x="317" y="93"/>
                    </a:cubicBezTo>
                    <a:cubicBezTo>
                      <a:pt x="317" y="111"/>
                      <a:pt x="314" y="124"/>
                      <a:pt x="308" y="133"/>
                    </a:cubicBezTo>
                    <a:cubicBezTo>
                      <a:pt x="302" y="141"/>
                      <a:pt x="293" y="146"/>
                      <a:pt x="280" y="146"/>
                    </a:cubicBezTo>
                    <a:cubicBezTo>
                      <a:pt x="256" y="146"/>
                      <a:pt x="244" y="128"/>
                      <a:pt x="244" y="93"/>
                    </a:cubicBezTo>
                    <a:cubicBezTo>
                      <a:pt x="244" y="58"/>
                      <a:pt x="256" y="40"/>
                      <a:pt x="281" y="40"/>
                    </a:cubicBezTo>
                    <a:close/>
                    <a:moveTo>
                      <a:pt x="507" y="44"/>
                    </a:moveTo>
                    <a:lnTo>
                      <a:pt x="507" y="44"/>
                    </a:lnTo>
                    <a:cubicBezTo>
                      <a:pt x="514" y="46"/>
                      <a:pt x="520" y="48"/>
                      <a:pt x="527" y="52"/>
                    </a:cubicBezTo>
                    <a:lnTo>
                      <a:pt x="542" y="13"/>
                    </a:lnTo>
                    <a:cubicBezTo>
                      <a:pt x="524" y="5"/>
                      <a:pt x="506" y="0"/>
                      <a:pt x="486" y="0"/>
                    </a:cubicBezTo>
                    <a:cubicBezTo>
                      <a:pt x="468" y="0"/>
                      <a:pt x="453" y="4"/>
                      <a:pt x="439" y="12"/>
                    </a:cubicBezTo>
                    <a:cubicBezTo>
                      <a:pt x="426" y="19"/>
                      <a:pt x="416" y="30"/>
                      <a:pt x="409" y="44"/>
                    </a:cubicBezTo>
                    <a:cubicBezTo>
                      <a:pt x="402" y="59"/>
                      <a:pt x="398" y="75"/>
                      <a:pt x="398" y="94"/>
                    </a:cubicBezTo>
                    <a:cubicBezTo>
                      <a:pt x="398" y="124"/>
                      <a:pt x="406" y="147"/>
                      <a:pt x="420" y="162"/>
                    </a:cubicBezTo>
                    <a:cubicBezTo>
                      <a:pt x="435" y="178"/>
                      <a:pt x="456" y="186"/>
                      <a:pt x="483" y="186"/>
                    </a:cubicBezTo>
                    <a:cubicBezTo>
                      <a:pt x="502" y="186"/>
                      <a:pt x="519" y="183"/>
                      <a:pt x="534" y="176"/>
                    </a:cubicBezTo>
                    <a:lnTo>
                      <a:pt x="534" y="135"/>
                    </a:lnTo>
                    <a:cubicBezTo>
                      <a:pt x="527" y="138"/>
                      <a:pt x="519" y="141"/>
                      <a:pt x="511" y="143"/>
                    </a:cubicBezTo>
                    <a:cubicBezTo>
                      <a:pt x="504" y="145"/>
                      <a:pt x="496" y="146"/>
                      <a:pt x="488" y="146"/>
                    </a:cubicBezTo>
                    <a:cubicBezTo>
                      <a:pt x="462" y="146"/>
                      <a:pt x="449" y="129"/>
                      <a:pt x="449" y="94"/>
                    </a:cubicBezTo>
                    <a:cubicBezTo>
                      <a:pt x="449" y="77"/>
                      <a:pt x="452" y="64"/>
                      <a:pt x="458" y="55"/>
                    </a:cubicBezTo>
                    <a:cubicBezTo>
                      <a:pt x="465" y="45"/>
                      <a:pt x="474" y="40"/>
                      <a:pt x="486" y="40"/>
                    </a:cubicBezTo>
                    <a:cubicBezTo>
                      <a:pt x="493" y="40"/>
                      <a:pt x="500" y="41"/>
                      <a:pt x="507" y="44"/>
                    </a:cubicBezTo>
                    <a:close/>
                    <a:moveTo>
                      <a:pt x="728" y="3"/>
                    </a:moveTo>
                    <a:lnTo>
                      <a:pt x="728" y="3"/>
                    </a:lnTo>
                    <a:lnTo>
                      <a:pt x="679" y="3"/>
                    </a:lnTo>
                    <a:lnTo>
                      <a:pt x="679" y="70"/>
                    </a:lnTo>
                    <a:lnTo>
                      <a:pt x="622" y="70"/>
                    </a:lnTo>
                    <a:lnTo>
                      <a:pt x="622" y="3"/>
                    </a:lnTo>
                    <a:lnTo>
                      <a:pt x="573" y="3"/>
                    </a:lnTo>
                    <a:lnTo>
                      <a:pt x="573" y="184"/>
                    </a:lnTo>
                    <a:lnTo>
                      <a:pt x="622" y="184"/>
                    </a:lnTo>
                    <a:lnTo>
                      <a:pt x="622" y="110"/>
                    </a:lnTo>
                    <a:lnTo>
                      <a:pt x="679" y="110"/>
                    </a:lnTo>
                    <a:lnTo>
                      <a:pt x="679" y="184"/>
                    </a:lnTo>
                    <a:lnTo>
                      <a:pt x="728" y="184"/>
                    </a:lnTo>
                    <a:lnTo>
                      <a:pt x="728" y="3"/>
                    </a:lnTo>
                    <a:close/>
                    <a:moveTo>
                      <a:pt x="884" y="98"/>
                    </a:moveTo>
                    <a:lnTo>
                      <a:pt x="884" y="98"/>
                    </a:lnTo>
                    <a:cubicBezTo>
                      <a:pt x="878" y="90"/>
                      <a:pt x="867" y="83"/>
                      <a:pt x="852" y="76"/>
                    </a:cubicBezTo>
                    <a:cubicBezTo>
                      <a:pt x="835" y="68"/>
                      <a:pt x="825" y="63"/>
                      <a:pt x="822" y="61"/>
                    </a:cubicBezTo>
                    <a:cubicBezTo>
                      <a:pt x="818" y="58"/>
                      <a:pt x="816" y="55"/>
                      <a:pt x="816" y="51"/>
                    </a:cubicBezTo>
                    <a:cubicBezTo>
                      <a:pt x="816" y="48"/>
                      <a:pt x="818" y="45"/>
                      <a:pt x="821" y="43"/>
                    </a:cubicBezTo>
                    <a:cubicBezTo>
                      <a:pt x="823" y="41"/>
                      <a:pt x="828" y="39"/>
                      <a:pt x="834" y="39"/>
                    </a:cubicBezTo>
                    <a:cubicBezTo>
                      <a:pt x="847" y="39"/>
                      <a:pt x="861" y="43"/>
                      <a:pt x="878" y="51"/>
                    </a:cubicBezTo>
                    <a:lnTo>
                      <a:pt x="893" y="13"/>
                    </a:lnTo>
                    <a:cubicBezTo>
                      <a:pt x="874" y="5"/>
                      <a:pt x="855" y="0"/>
                      <a:pt x="836" y="0"/>
                    </a:cubicBezTo>
                    <a:cubicBezTo>
                      <a:pt x="815" y="0"/>
                      <a:pt x="798" y="5"/>
                      <a:pt x="786" y="14"/>
                    </a:cubicBezTo>
                    <a:cubicBezTo>
                      <a:pt x="774" y="24"/>
                      <a:pt x="768" y="37"/>
                      <a:pt x="768" y="53"/>
                    </a:cubicBezTo>
                    <a:cubicBezTo>
                      <a:pt x="768" y="62"/>
                      <a:pt x="769" y="70"/>
                      <a:pt x="772" y="76"/>
                    </a:cubicBezTo>
                    <a:cubicBezTo>
                      <a:pt x="775" y="83"/>
                      <a:pt x="779" y="89"/>
                      <a:pt x="785" y="94"/>
                    </a:cubicBezTo>
                    <a:cubicBezTo>
                      <a:pt x="791" y="99"/>
                      <a:pt x="800" y="104"/>
                      <a:pt x="812" y="109"/>
                    </a:cubicBezTo>
                    <a:cubicBezTo>
                      <a:pt x="825" y="115"/>
                      <a:pt x="833" y="119"/>
                      <a:pt x="836" y="121"/>
                    </a:cubicBezTo>
                    <a:cubicBezTo>
                      <a:pt x="839" y="123"/>
                      <a:pt x="841" y="125"/>
                      <a:pt x="842" y="127"/>
                    </a:cubicBezTo>
                    <a:cubicBezTo>
                      <a:pt x="844" y="128"/>
                      <a:pt x="844" y="131"/>
                      <a:pt x="844" y="133"/>
                    </a:cubicBezTo>
                    <a:cubicBezTo>
                      <a:pt x="844" y="137"/>
                      <a:pt x="843" y="140"/>
                      <a:pt x="839" y="143"/>
                    </a:cubicBezTo>
                    <a:cubicBezTo>
                      <a:pt x="836" y="145"/>
                      <a:pt x="831" y="147"/>
                      <a:pt x="823" y="147"/>
                    </a:cubicBezTo>
                    <a:cubicBezTo>
                      <a:pt x="815" y="147"/>
                      <a:pt x="806" y="145"/>
                      <a:pt x="796" y="143"/>
                    </a:cubicBezTo>
                    <a:cubicBezTo>
                      <a:pt x="785" y="140"/>
                      <a:pt x="776" y="136"/>
                      <a:pt x="766" y="131"/>
                    </a:cubicBezTo>
                    <a:lnTo>
                      <a:pt x="766" y="175"/>
                    </a:lnTo>
                    <a:cubicBezTo>
                      <a:pt x="775" y="179"/>
                      <a:pt x="784" y="182"/>
                      <a:pt x="792" y="184"/>
                    </a:cubicBezTo>
                    <a:cubicBezTo>
                      <a:pt x="800" y="185"/>
                      <a:pt x="810" y="186"/>
                      <a:pt x="822" y="186"/>
                    </a:cubicBezTo>
                    <a:cubicBezTo>
                      <a:pt x="837" y="186"/>
                      <a:pt x="849" y="184"/>
                      <a:pt x="860" y="179"/>
                    </a:cubicBezTo>
                    <a:cubicBezTo>
                      <a:pt x="871" y="174"/>
                      <a:pt x="879" y="167"/>
                      <a:pt x="885" y="159"/>
                    </a:cubicBezTo>
                    <a:cubicBezTo>
                      <a:pt x="890" y="150"/>
                      <a:pt x="893" y="140"/>
                      <a:pt x="893" y="129"/>
                    </a:cubicBezTo>
                    <a:cubicBezTo>
                      <a:pt x="893" y="117"/>
                      <a:pt x="890" y="107"/>
                      <a:pt x="884" y="98"/>
                    </a:cubicBezTo>
                    <a:close/>
                    <a:moveTo>
                      <a:pt x="1028" y="44"/>
                    </a:moveTo>
                    <a:lnTo>
                      <a:pt x="1028" y="44"/>
                    </a:lnTo>
                    <a:cubicBezTo>
                      <a:pt x="1035" y="46"/>
                      <a:pt x="1042" y="48"/>
                      <a:pt x="1048" y="52"/>
                    </a:cubicBezTo>
                    <a:lnTo>
                      <a:pt x="1063" y="13"/>
                    </a:lnTo>
                    <a:cubicBezTo>
                      <a:pt x="1046" y="5"/>
                      <a:pt x="1027" y="0"/>
                      <a:pt x="1007" y="0"/>
                    </a:cubicBezTo>
                    <a:cubicBezTo>
                      <a:pt x="990" y="0"/>
                      <a:pt x="974" y="4"/>
                      <a:pt x="961" y="12"/>
                    </a:cubicBezTo>
                    <a:cubicBezTo>
                      <a:pt x="947" y="19"/>
                      <a:pt x="937" y="30"/>
                      <a:pt x="930" y="44"/>
                    </a:cubicBezTo>
                    <a:cubicBezTo>
                      <a:pt x="923" y="59"/>
                      <a:pt x="920" y="75"/>
                      <a:pt x="920" y="94"/>
                    </a:cubicBezTo>
                    <a:cubicBezTo>
                      <a:pt x="920" y="124"/>
                      <a:pt x="927" y="147"/>
                      <a:pt x="942" y="162"/>
                    </a:cubicBezTo>
                    <a:cubicBezTo>
                      <a:pt x="956" y="178"/>
                      <a:pt x="977" y="186"/>
                      <a:pt x="1004" y="186"/>
                    </a:cubicBezTo>
                    <a:cubicBezTo>
                      <a:pt x="1023" y="186"/>
                      <a:pt x="1040" y="183"/>
                      <a:pt x="1056" y="176"/>
                    </a:cubicBezTo>
                    <a:lnTo>
                      <a:pt x="1056" y="135"/>
                    </a:lnTo>
                    <a:cubicBezTo>
                      <a:pt x="1048" y="138"/>
                      <a:pt x="1040" y="141"/>
                      <a:pt x="1033" y="143"/>
                    </a:cubicBezTo>
                    <a:cubicBezTo>
                      <a:pt x="1025" y="145"/>
                      <a:pt x="1018" y="146"/>
                      <a:pt x="1010" y="146"/>
                    </a:cubicBezTo>
                    <a:cubicBezTo>
                      <a:pt x="983" y="146"/>
                      <a:pt x="970" y="129"/>
                      <a:pt x="970" y="94"/>
                    </a:cubicBezTo>
                    <a:cubicBezTo>
                      <a:pt x="970" y="77"/>
                      <a:pt x="973" y="64"/>
                      <a:pt x="980" y="55"/>
                    </a:cubicBezTo>
                    <a:cubicBezTo>
                      <a:pt x="986" y="45"/>
                      <a:pt x="995" y="40"/>
                      <a:pt x="1007" y="40"/>
                    </a:cubicBezTo>
                    <a:cubicBezTo>
                      <a:pt x="1015" y="40"/>
                      <a:pt x="1022" y="41"/>
                      <a:pt x="1028" y="44"/>
                    </a:cubicBezTo>
                    <a:close/>
                    <a:moveTo>
                      <a:pt x="1250" y="3"/>
                    </a:moveTo>
                    <a:lnTo>
                      <a:pt x="1250" y="3"/>
                    </a:lnTo>
                    <a:lnTo>
                      <a:pt x="1201" y="3"/>
                    </a:lnTo>
                    <a:lnTo>
                      <a:pt x="1201" y="70"/>
                    </a:lnTo>
                    <a:lnTo>
                      <a:pt x="1144" y="70"/>
                    </a:lnTo>
                    <a:lnTo>
                      <a:pt x="1144" y="3"/>
                    </a:lnTo>
                    <a:lnTo>
                      <a:pt x="1095" y="3"/>
                    </a:lnTo>
                    <a:lnTo>
                      <a:pt x="1095" y="184"/>
                    </a:lnTo>
                    <a:lnTo>
                      <a:pt x="1144" y="184"/>
                    </a:lnTo>
                    <a:lnTo>
                      <a:pt x="1144" y="110"/>
                    </a:lnTo>
                    <a:lnTo>
                      <a:pt x="1201" y="110"/>
                    </a:lnTo>
                    <a:lnTo>
                      <a:pt x="1201" y="184"/>
                    </a:lnTo>
                    <a:lnTo>
                      <a:pt x="1250" y="184"/>
                    </a:lnTo>
                    <a:lnTo>
                      <a:pt x="1250" y="3"/>
                    </a:lnTo>
                    <a:close/>
                    <a:moveTo>
                      <a:pt x="1399" y="3"/>
                    </a:moveTo>
                    <a:lnTo>
                      <a:pt x="1399" y="3"/>
                    </a:lnTo>
                    <a:lnTo>
                      <a:pt x="1399" y="109"/>
                    </a:lnTo>
                    <a:cubicBezTo>
                      <a:pt x="1399" y="122"/>
                      <a:pt x="1397" y="131"/>
                      <a:pt x="1392" y="137"/>
                    </a:cubicBezTo>
                    <a:cubicBezTo>
                      <a:pt x="1388" y="143"/>
                      <a:pt x="1381" y="146"/>
                      <a:pt x="1371" y="146"/>
                    </a:cubicBezTo>
                    <a:cubicBezTo>
                      <a:pt x="1361" y="146"/>
                      <a:pt x="1354" y="143"/>
                      <a:pt x="1349" y="137"/>
                    </a:cubicBezTo>
                    <a:cubicBezTo>
                      <a:pt x="1345" y="131"/>
                      <a:pt x="1342" y="122"/>
                      <a:pt x="1342" y="109"/>
                    </a:cubicBezTo>
                    <a:lnTo>
                      <a:pt x="1342" y="3"/>
                    </a:lnTo>
                    <a:lnTo>
                      <a:pt x="1293" y="3"/>
                    </a:lnTo>
                    <a:lnTo>
                      <a:pt x="1293" y="113"/>
                    </a:lnTo>
                    <a:cubicBezTo>
                      <a:pt x="1293" y="137"/>
                      <a:pt x="1300" y="155"/>
                      <a:pt x="1313" y="167"/>
                    </a:cubicBezTo>
                    <a:cubicBezTo>
                      <a:pt x="1326" y="180"/>
                      <a:pt x="1345" y="186"/>
                      <a:pt x="1370" y="186"/>
                    </a:cubicBezTo>
                    <a:cubicBezTo>
                      <a:pt x="1395" y="186"/>
                      <a:pt x="1414" y="180"/>
                      <a:pt x="1428" y="167"/>
                    </a:cubicBezTo>
                    <a:cubicBezTo>
                      <a:pt x="1441" y="154"/>
                      <a:pt x="1448" y="135"/>
                      <a:pt x="1448" y="112"/>
                    </a:cubicBezTo>
                    <a:lnTo>
                      <a:pt x="1448" y="3"/>
                    </a:lnTo>
                    <a:lnTo>
                      <a:pt x="1399" y="3"/>
                    </a:lnTo>
                    <a:close/>
                    <a:moveTo>
                      <a:pt x="1610" y="184"/>
                    </a:moveTo>
                    <a:lnTo>
                      <a:pt x="1610" y="184"/>
                    </a:lnTo>
                    <a:lnTo>
                      <a:pt x="1610" y="144"/>
                    </a:lnTo>
                    <a:lnTo>
                      <a:pt x="1540" y="144"/>
                    </a:lnTo>
                    <a:lnTo>
                      <a:pt x="1540" y="3"/>
                    </a:lnTo>
                    <a:lnTo>
                      <a:pt x="1491" y="3"/>
                    </a:lnTo>
                    <a:lnTo>
                      <a:pt x="1491" y="184"/>
                    </a:lnTo>
                    <a:lnTo>
                      <a:pt x="1610" y="184"/>
                    </a:lnTo>
                    <a:close/>
                    <a:moveTo>
                      <a:pt x="1748" y="144"/>
                    </a:moveTo>
                    <a:lnTo>
                      <a:pt x="1748" y="144"/>
                    </a:lnTo>
                    <a:lnTo>
                      <a:pt x="1690" y="144"/>
                    </a:lnTo>
                    <a:lnTo>
                      <a:pt x="1690" y="110"/>
                    </a:lnTo>
                    <a:lnTo>
                      <a:pt x="1744" y="110"/>
                    </a:lnTo>
                    <a:lnTo>
                      <a:pt x="1744" y="71"/>
                    </a:lnTo>
                    <a:lnTo>
                      <a:pt x="1690" y="71"/>
                    </a:lnTo>
                    <a:lnTo>
                      <a:pt x="1690" y="42"/>
                    </a:lnTo>
                    <a:lnTo>
                      <a:pt x="1748" y="42"/>
                    </a:lnTo>
                    <a:lnTo>
                      <a:pt x="1748" y="3"/>
                    </a:lnTo>
                    <a:lnTo>
                      <a:pt x="1641" y="3"/>
                    </a:lnTo>
                    <a:lnTo>
                      <a:pt x="1641" y="184"/>
                    </a:lnTo>
                    <a:lnTo>
                      <a:pt x="1748" y="184"/>
                    </a:lnTo>
                    <a:lnTo>
                      <a:pt x="1748" y="144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xmlns="" id="{CC64C35B-5BDF-4A48-96B7-B0C19D31C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507038"/>
                <a:ext cx="925513" cy="111125"/>
              </a:xfrm>
              <a:custGeom>
                <a:avLst/>
                <a:gdLst>
                  <a:gd name="T0" fmla="*/ 162 w 1516"/>
                  <a:gd name="T1" fmla="*/ 51 h 181"/>
                  <a:gd name="T2" fmla="*/ 161 w 1516"/>
                  <a:gd name="T3" fmla="*/ 102 h 181"/>
                  <a:gd name="T4" fmla="*/ 206 w 1516"/>
                  <a:gd name="T5" fmla="*/ 1 h 181"/>
                  <a:gd name="T6" fmla="*/ 103 w 1516"/>
                  <a:gd name="T7" fmla="*/ 129 h 181"/>
                  <a:gd name="T8" fmla="*/ 0 w 1516"/>
                  <a:gd name="T9" fmla="*/ 181 h 181"/>
                  <a:gd name="T10" fmla="*/ 41 w 1516"/>
                  <a:gd name="T11" fmla="*/ 51 h 181"/>
                  <a:gd name="T12" fmla="*/ 126 w 1516"/>
                  <a:gd name="T13" fmla="*/ 181 h 181"/>
                  <a:gd name="T14" fmla="*/ 251 w 1516"/>
                  <a:gd name="T15" fmla="*/ 1 h 181"/>
                  <a:gd name="T16" fmla="*/ 300 w 1516"/>
                  <a:gd name="T17" fmla="*/ 1 h 181"/>
                  <a:gd name="T18" fmla="*/ 467 w 1516"/>
                  <a:gd name="T19" fmla="*/ 41 h 181"/>
                  <a:gd name="T20" fmla="*/ 330 w 1516"/>
                  <a:gd name="T21" fmla="*/ 41 h 181"/>
                  <a:gd name="T22" fmla="*/ 423 w 1516"/>
                  <a:gd name="T23" fmla="*/ 181 h 181"/>
                  <a:gd name="T24" fmla="*/ 583 w 1516"/>
                  <a:gd name="T25" fmla="*/ 41 h 181"/>
                  <a:gd name="T26" fmla="*/ 490 w 1516"/>
                  <a:gd name="T27" fmla="*/ 1 h 181"/>
                  <a:gd name="T28" fmla="*/ 534 w 1516"/>
                  <a:gd name="T29" fmla="*/ 181 h 181"/>
                  <a:gd name="T30" fmla="*/ 905 w 1516"/>
                  <a:gd name="T31" fmla="*/ 1 h 181"/>
                  <a:gd name="T32" fmla="*/ 838 w 1516"/>
                  <a:gd name="T33" fmla="*/ 92 h 181"/>
                  <a:gd name="T34" fmla="*/ 815 w 1516"/>
                  <a:gd name="T35" fmla="*/ 69 h 181"/>
                  <a:gd name="T36" fmla="*/ 739 w 1516"/>
                  <a:gd name="T37" fmla="*/ 69 h 181"/>
                  <a:gd name="T38" fmla="*/ 716 w 1516"/>
                  <a:gd name="T39" fmla="*/ 91 h 181"/>
                  <a:gd name="T40" fmla="*/ 694 w 1516"/>
                  <a:gd name="T41" fmla="*/ 181 h 181"/>
                  <a:gd name="T42" fmla="*/ 774 w 1516"/>
                  <a:gd name="T43" fmla="*/ 78 h 181"/>
                  <a:gd name="T44" fmla="*/ 785 w 1516"/>
                  <a:gd name="T45" fmla="*/ 103 h 181"/>
                  <a:gd name="T46" fmla="*/ 905 w 1516"/>
                  <a:gd name="T47" fmla="*/ 1 h 181"/>
                  <a:gd name="T48" fmla="*/ 982 w 1516"/>
                  <a:gd name="T49" fmla="*/ 142 h 181"/>
                  <a:gd name="T50" fmla="*/ 1036 w 1516"/>
                  <a:gd name="T51" fmla="*/ 68 h 181"/>
                  <a:gd name="T52" fmla="*/ 1041 w 1516"/>
                  <a:gd name="T53" fmla="*/ 40 h 181"/>
                  <a:gd name="T54" fmla="*/ 933 w 1516"/>
                  <a:gd name="T55" fmla="*/ 181 h 181"/>
                  <a:gd name="T56" fmla="*/ 1130 w 1516"/>
                  <a:gd name="T57" fmla="*/ 1 h 181"/>
                  <a:gd name="T58" fmla="*/ 1081 w 1516"/>
                  <a:gd name="T59" fmla="*/ 181 h 181"/>
                  <a:gd name="T60" fmla="*/ 1304 w 1516"/>
                  <a:gd name="T61" fmla="*/ 23 h 181"/>
                  <a:gd name="T62" fmla="*/ 1174 w 1516"/>
                  <a:gd name="T63" fmla="*/ 1 h 181"/>
                  <a:gd name="T64" fmla="*/ 1303 w 1516"/>
                  <a:gd name="T65" fmla="*/ 157 h 181"/>
                  <a:gd name="T66" fmla="*/ 1267 w 1516"/>
                  <a:gd name="T67" fmla="*/ 128 h 181"/>
                  <a:gd name="T68" fmla="*/ 1223 w 1516"/>
                  <a:gd name="T69" fmla="*/ 141 h 181"/>
                  <a:gd name="T70" fmla="*/ 1267 w 1516"/>
                  <a:gd name="T71" fmla="*/ 52 h 181"/>
                  <a:gd name="T72" fmla="*/ 1516 w 1516"/>
                  <a:gd name="T73" fmla="*/ 181 h 181"/>
                  <a:gd name="T74" fmla="*/ 1391 w 1516"/>
                  <a:gd name="T75" fmla="*/ 0 h 181"/>
                  <a:gd name="T76" fmla="*/ 1395 w 1516"/>
                  <a:gd name="T77" fmla="*/ 148 h 181"/>
                  <a:gd name="T78" fmla="*/ 1516 w 1516"/>
                  <a:gd name="T79" fmla="*/ 181 h 181"/>
                  <a:gd name="T80" fmla="*/ 1420 w 1516"/>
                  <a:gd name="T81" fmla="*/ 50 h 181"/>
                  <a:gd name="T82" fmla="*/ 1436 w 1516"/>
                  <a:gd name="T83" fmla="*/ 7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6" h="181">
                    <a:moveTo>
                      <a:pt x="126" y="181"/>
                    </a:moveTo>
                    <a:lnTo>
                      <a:pt x="126" y="181"/>
                    </a:lnTo>
                    <a:lnTo>
                      <a:pt x="162" y="51"/>
                    </a:lnTo>
                    <a:lnTo>
                      <a:pt x="163" y="51"/>
                    </a:lnTo>
                    <a:cubicBezTo>
                      <a:pt x="162" y="71"/>
                      <a:pt x="162" y="83"/>
                      <a:pt x="162" y="88"/>
                    </a:cubicBezTo>
                    <a:cubicBezTo>
                      <a:pt x="161" y="93"/>
                      <a:pt x="161" y="98"/>
                      <a:pt x="161" y="102"/>
                    </a:cubicBezTo>
                    <a:lnTo>
                      <a:pt x="161" y="181"/>
                    </a:lnTo>
                    <a:lnTo>
                      <a:pt x="206" y="181"/>
                    </a:lnTo>
                    <a:lnTo>
                      <a:pt x="206" y="1"/>
                    </a:lnTo>
                    <a:lnTo>
                      <a:pt x="141" y="1"/>
                    </a:lnTo>
                    <a:lnTo>
                      <a:pt x="104" y="129"/>
                    </a:lnTo>
                    <a:lnTo>
                      <a:pt x="103" y="129"/>
                    </a:lnTo>
                    <a:lnTo>
                      <a:pt x="65" y="1"/>
                    </a:lnTo>
                    <a:lnTo>
                      <a:pt x="0" y="1"/>
                    </a:lnTo>
                    <a:lnTo>
                      <a:pt x="0" y="181"/>
                    </a:lnTo>
                    <a:lnTo>
                      <a:pt x="44" y="181"/>
                    </a:lnTo>
                    <a:lnTo>
                      <a:pt x="44" y="103"/>
                    </a:lnTo>
                    <a:cubicBezTo>
                      <a:pt x="44" y="91"/>
                      <a:pt x="43" y="73"/>
                      <a:pt x="41" y="51"/>
                    </a:cubicBezTo>
                    <a:lnTo>
                      <a:pt x="42" y="51"/>
                    </a:lnTo>
                    <a:lnTo>
                      <a:pt x="79" y="181"/>
                    </a:lnTo>
                    <a:lnTo>
                      <a:pt x="126" y="181"/>
                    </a:lnTo>
                    <a:close/>
                    <a:moveTo>
                      <a:pt x="300" y="1"/>
                    </a:moveTo>
                    <a:lnTo>
                      <a:pt x="300" y="1"/>
                    </a:lnTo>
                    <a:lnTo>
                      <a:pt x="251" y="1"/>
                    </a:lnTo>
                    <a:lnTo>
                      <a:pt x="251" y="181"/>
                    </a:lnTo>
                    <a:lnTo>
                      <a:pt x="300" y="181"/>
                    </a:lnTo>
                    <a:lnTo>
                      <a:pt x="300" y="1"/>
                    </a:lnTo>
                    <a:close/>
                    <a:moveTo>
                      <a:pt x="423" y="41"/>
                    </a:moveTo>
                    <a:lnTo>
                      <a:pt x="423" y="41"/>
                    </a:lnTo>
                    <a:lnTo>
                      <a:pt x="467" y="41"/>
                    </a:lnTo>
                    <a:lnTo>
                      <a:pt x="467" y="1"/>
                    </a:lnTo>
                    <a:lnTo>
                      <a:pt x="330" y="1"/>
                    </a:lnTo>
                    <a:lnTo>
                      <a:pt x="330" y="41"/>
                    </a:lnTo>
                    <a:lnTo>
                      <a:pt x="374" y="41"/>
                    </a:lnTo>
                    <a:lnTo>
                      <a:pt x="374" y="181"/>
                    </a:lnTo>
                    <a:lnTo>
                      <a:pt x="423" y="181"/>
                    </a:lnTo>
                    <a:lnTo>
                      <a:pt x="423" y="41"/>
                    </a:lnTo>
                    <a:close/>
                    <a:moveTo>
                      <a:pt x="583" y="41"/>
                    </a:moveTo>
                    <a:lnTo>
                      <a:pt x="583" y="41"/>
                    </a:lnTo>
                    <a:lnTo>
                      <a:pt x="627" y="41"/>
                    </a:lnTo>
                    <a:lnTo>
                      <a:pt x="627" y="1"/>
                    </a:lnTo>
                    <a:lnTo>
                      <a:pt x="490" y="1"/>
                    </a:lnTo>
                    <a:lnTo>
                      <a:pt x="490" y="41"/>
                    </a:lnTo>
                    <a:lnTo>
                      <a:pt x="534" y="41"/>
                    </a:lnTo>
                    <a:lnTo>
                      <a:pt x="534" y="181"/>
                    </a:lnTo>
                    <a:lnTo>
                      <a:pt x="583" y="181"/>
                    </a:lnTo>
                    <a:lnTo>
                      <a:pt x="583" y="41"/>
                    </a:lnTo>
                    <a:close/>
                    <a:moveTo>
                      <a:pt x="905" y="1"/>
                    </a:moveTo>
                    <a:lnTo>
                      <a:pt x="905" y="1"/>
                    </a:lnTo>
                    <a:lnTo>
                      <a:pt x="858" y="1"/>
                    </a:lnTo>
                    <a:lnTo>
                      <a:pt x="838" y="92"/>
                    </a:lnTo>
                    <a:cubicBezTo>
                      <a:pt x="833" y="114"/>
                      <a:pt x="830" y="130"/>
                      <a:pt x="829" y="139"/>
                    </a:cubicBezTo>
                    <a:cubicBezTo>
                      <a:pt x="828" y="132"/>
                      <a:pt x="826" y="121"/>
                      <a:pt x="823" y="107"/>
                    </a:cubicBezTo>
                    <a:cubicBezTo>
                      <a:pt x="821" y="93"/>
                      <a:pt x="818" y="80"/>
                      <a:pt x="815" y="69"/>
                    </a:cubicBezTo>
                    <a:lnTo>
                      <a:pt x="800" y="1"/>
                    </a:lnTo>
                    <a:lnTo>
                      <a:pt x="755" y="1"/>
                    </a:lnTo>
                    <a:lnTo>
                      <a:pt x="739" y="69"/>
                    </a:lnTo>
                    <a:cubicBezTo>
                      <a:pt x="736" y="78"/>
                      <a:pt x="734" y="90"/>
                      <a:pt x="731" y="105"/>
                    </a:cubicBezTo>
                    <a:cubicBezTo>
                      <a:pt x="728" y="119"/>
                      <a:pt x="726" y="131"/>
                      <a:pt x="725" y="139"/>
                    </a:cubicBezTo>
                    <a:cubicBezTo>
                      <a:pt x="724" y="127"/>
                      <a:pt x="721" y="111"/>
                      <a:pt x="716" y="91"/>
                    </a:cubicBezTo>
                    <a:lnTo>
                      <a:pt x="696" y="1"/>
                    </a:lnTo>
                    <a:lnTo>
                      <a:pt x="649" y="1"/>
                    </a:lnTo>
                    <a:lnTo>
                      <a:pt x="694" y="181"/>
                    </a:lnTo>
                    <a:lnTo>
                      <a:pt x="752" y="181"/>
                    </a:lnTo>
                    <a:cubicBezTo>
                      <a:pt x="762" y="134"/>
                      <a:pt x="768" y="107"/>
                      <a:pt x="770" y="100"/>
                    </a:cubicBezTo>
                    <a:cubicBezTo>
                      <a:pt x="771" y="94"/>
                      <a:pt x="773" y="86"/>
                      <a:pt x="774" y="78"/>
                    </a:cubicBezTo>
                    <a:cubicBezTo>
                      <a:pt x="776" y="70"/>
                      <a:pt x="777" y="64"/>
                      <a:pt x="777" y="58"/>
                    </a:cubicBezTo>
                    <a:cubicBezTo>
                      <a:pt x="778" y="65"/>
                      <a:pt x="780" y="73"/>
                      <a:pt x="781" y="83"/>
                    </a:cubicBezTo>
                    <a:cubicBezTo>
                      <a:pt x="783" y="93"/>
                      <a:pt x="784" y="99"/>
                      <a:pt x="785" y="103"/>
                    </a:cubicBezTo>
                    <a:lnTo>
                      <a:pt x="803" y="181"/>
                    </a:lnTo>
                    <a:lnTo>
                      <a:pt x="860" y="181"/>
                    </a:lnTo>
                    <a:lnTo>
                      <a:pt x="905" y="1"/>
                    </a:lnTo>
                    <a:close/>
                    <a:moveTo>
                      <a:pt x="1041" y="142"/>
                    </a:moveTo>
                    <a:lnTo>
                      <a:pt x="1041" y="142"/>
                    </a:lnTo>
                    <a:lnTo>
                      <a:pt x="982" y="142"/>
                    </a:lnTo>
                    <a:lnTo>
                      <a:pt x="982" y="107"/>
                    </a:lnTo>
                    <a:lnTo>
                      <a:pt x="1036" y="107"/>
                    </a:lnTo>
                    <a:lnTo>
                      <a:pt x="1036" y="68"/>
                    </a:lnTo>
                    <a:lnTo>
                      <a:pt x="982" y="68"/>
                    </a:lnTo>
                    <a:lnTo>
                      <a:pt x="982" y="40"/>
                    </a:lnTo>
                    <a:lnTo>
                      <a:pt x="1041" y="40"/>
                    </a:lnTo>
                    <a:lnTo>
                      <a:pt x="1041" y="1"/>
                    </a:lnTo>
                    <a:lnTo>
                      <a:pt x="933" y="1"/>
                    </a:lnTo>
                    <a:lnTo>
                      <a:pt x="933" y="181"/>
                    </a:lnTo>
                    <a:lnTo>
                      <a:pt x="1041" y="181"/>
                    </a:lnTo>
                    <a:lnTo>
                      <a:pt x="1041" y="142"/>
                    </a:lnTo>
                    <a:close/>
                    <a:moveTo>
                      <a:pt x="1130" y="1"/>
                    </a:moveTo>
                    <a:lnTo>
                      <a:pt x="1130" y="1"/>
                    </a:lnTo>
                    <a:lnTo>
                      <a:pt x="1081" y="1"/>
                    </a:lnTo>
                    <a:lnTo>
                      <a:pt x="1081" y="181"/>
                    </a:lnTo>
                    <a:lnTo>
                      <a:pt x="1130" y="181"/>
                    </a:lnTo>
                    <a:lnTo>
                      <a:pt x="1130" y="1"/>
                    </a:lnTo>
                    <a:close/>
                    <a:moveTo>
                      <a:pt x="1304" y="23"/>
                    </a:moveTo>
                    <a:lnTo>
                      <a:pt x="1304" y="23"/>
                    </a:lnTo>
                    <a:cubicBezTo>
                      <a:pt x="1288" y="8"/>
                      <a:pt x="1266" y="1"/>
                      <a:pt x="1237" y="1"/>
                    </a:cubicBezTo>
                    <a:lnTo>
                      <a:pt x="1174" y="1"/>
                    </a:lnTo>
                    <a:lnTo>
                      <a:pt x="1174" y="181"/>
                    </a:lnTo>
                    <a:lnTo>
                      <a:pt x="1233" y="181"/>
                    </a:lnTo>
                    <a:cubicBezTo>
                      <a:pt x="1263" y="181"/>
                      <a:pt x="1286" y="173"/>
                      <a:pt x="1303" y="157"/>
                    </a:cubicBezTo>
                    <a:cubicBezTo>
                      <a:pt x="1319" y="141"/>
                      <a:pt x="1328" y="117"/>
                      <a:pt x="1328" y="87"/>
                    </a:cubicBezTo>
                    <a:cubicBezTo>
                      <a:pt x="1328" y="59"/>
                      <a:pt x="1320" y="38"/>
                      <a:pt x="1304" y="23"/>
                    </a:cubicBezTo>
                    <a:close/>
                    <a:moveTo>
                      <a:pt x="1267" y="128"/>
                    </a:moveTo>
                    <a:lnTo>
                      <a:pt x="1267" y="128"/>
                    </a:lnTo>
                    <a:cubicBezTo>
                      <a:pt x="1260" y="137"/>
                      <a:pt x="1249" y="141"/>
                      <a:pt x="1234" y="141"/>
                    </a:cubicBezTo>
                    <a:lnTo>
                      <a:pt x="1223" y="141"/>
                    </a:lnTo>
                    <a:lnTo>
                      <a:pt x="1223" y="40"/>
                    </a:lnTo>
                    <a:lnTo>
                      <a:pt x="1237" y="40"/>
                    </a:lnTo>
                    <a:cubicBezTo>
                      <a:pt x="1251" y="40"/>
                      <a:pt x="1261" y="44"/>
                      <a:pt x="1267" y="52"/>
                    </a:cubicBezTo>
                    <a:cubicBezTo>
                      <a:pt x="1274" y="60"/>
                      <a:pt x="1277" y="72"/>
                      <a:pt x="1277" y="89"/>
                    </a:cubicBezTo>
                    <a:cubicBezTo>
                      <a:pt x="1277" y="107"/>
                      <a:pt x="1274" y="120"/>
                      <a:pt x="1267" y="128"/>
                    </a:cubicBezTo>
                    <a:close/>
                    <a:moveTo>
                      <a:pt x="1516" y="181"/>
                    </a:moveTo>
                    <a:lnTo>
                      <a:pt x="1516" y="181"/>
                    </a:lnTo>
                    <a:lnTo>
                      <a:pt x="1456" y="0"/>
                    </a:lnTo>
                    <a:lnTo>
                      <a:pt x="1391" y="0"/>
                    </a:lnTo>
                    <a:lnTo>
                      <a:pt x="1332" y="181"/>
                    </a:lnTo>
                    <a:lnTo>
                      <a:pt x="1386" y="181"/>
                    </a:lnTo>
                    <a:lnTo>
                      <a:pt x="1395" y="148"/>
                    </a:lnTo>
                    <a:lnTo>
                      <a:pt x="1454" y="148"/>
                    </a:lnTo>
                    <a:lnTo>
                      <a:pt x="1463" y="181"/>
                    </a:lnTo>
                    <a:lnTo>
                      <a:pt x="1516" y="181"/>
                    </a:lnTo>
                    <a:close/>
                    <a:moveTo>
                      <a:pt x="1405" y="107"/>
                    </a:moveTo>
                    <a:lnTo>
                      <a:pt x="1405" y="107"/>
                    </a:lnTo>
                    <a:cubicBezTo>
                      <a:pt x="1413" y="79"/>
                      <a:pt x="1417" y="60"/>
                      <a:pt x="1420" y="50"/>
                    </a:cubicBezTo>
                    <a:cubicBezTo>
                      <a:pt x="1422" y="41"/>
                      <a:pt x="1423" y="34"/>
                      <a:pt x="1424" y="30"/>
                    </a:cubicBezTo>
                    <a:cubicBezTo>
                      <a:pt x="1425" y="34"/>
                      <a:pt x="1427" y="42"/>
                      <a:pt x="1429" y="52"/>
                    </a:cubicBezTo>
                    <a:cubicBezTo>
                      <a:pt x="1432" y="63"/>
                      <a:pt x="1434" y="71"/>
                      <a:pt x="1436" y="78"/>
                    </a:cubicBezTo>
                    <a:lnTo>
                      <a:pt x="1444" y="107"/>
                    </a:lnTo>
                    <a:lnTo>
                      <a:pt x="140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xmlns="" id="{A6CB41EF-69A2-5D4B-B212-5DABD5F60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388" y="5664200"/>
                <a:ext cx="1068388" cy="76200"/>
              </a:xfrm>
              <a:custGeom>
                <a:avLst/>
                <a:gdLst>
                  <a:gd name="T0" fmla="*/ 0 w 1748"/>
                  <a:gd name="T1" fmla="*/ 63 h 124"/>
                  <a:gd name="T2" fmla="*/ 149 w 1748"/>
                  <a:gd name="T3" fmla="*/ 51 h 124"/>
                  <a:gd name="T4" fmla="*/ 104 w 1748"/>
                  <a:gd name="T5" fmla="*/ 61 h 124"/>
                  <a:gd name="T6" fmla="*/ 182 w 1748"/>
                  <a:gd name="T7" fmla="*/ 28 h 124"/>
                  <a:gd name="T8" fmla="*/ 182 w 1748"/>
                  <a:gd name="T9" fmla="*/ 11 h 124"/>
                  <a:gd name="T10" fmla="*/ 244 w 1748"/>
                  <a:gd name="T11" fmla="*/ 28 h 124"/>
                  <a:gd name="T12" fmla="*/ 309 w 1748"/>
                  <a:gd name="T13" fmla="*/ 95 h 124"/>
                  <a:gd name="T14" fmla="*/ 322 w 1748"/>
                  <a:gd name="T15" fmla="*/ 57 h 124"/>
                  <a:gd name="T16" fmla="*/ 305 w 1748"/>
                  <a:gd name="T17" fmla="*/ 42 h 124"/>
                  <a:gd name="T18" fmla="*/ 351 w 1748"/>
                  <a:gd name="T19" fmla="*/ 40 h 124"/>
                  <a:gd name="T20" fmla="*/ 379 w 1748"/>
                  <a:gd name="T21" fmla="*/ 27 h 124"/>
                  <a:gd name="T22" fmla="*/ 414 w 1748"/>
                  <a:gd name="T23" fmla="*/ 38 h 124"/>
                  <a:gd name="T24" fmla="*/ 422 w 1748"/>
                  <a:gd name="T25" fmla="*/ 73 h 124"/>
                  <a:gd name="T26" fmla="*/ 467 w 1748"/>
                  <a:gd name="T27" fmla="*/ 28 h 124"/>
                  <a:gd name="T28" fmla="*/ 465 w 1748"/>
                  <a:gd name="T29" fmla="*/ 16 h 124"/>
                  <a:gd name="T30" fmla="*/ 502 w 1748"/>
                  <a:gd name="T31" fmla="*/ 74 h 124"/>
                  <a:gd name="T32" fmla="*/ 479 w 1748"/>
                  <a:gd name="T33" fmla="*/ 39 h 124"/>
                  <a:gd name="T34" fmla="*/ 556 w 1748"/>
                  <a:gd name="T35" fmla="*/ 94 h 124"/>
                  <a:gd name="T36" fmla="*/ 580 w 1748"/>
                  <a:gd name="T37" fmla="*/ 28 h 124"/>
                  <a:gd name="T38" fmla="*/ 684 w 1748"/>
                  <a:gd name="T39" fmla="*/ 36 h 124"/>
                  <a:gd name="T40" fmla="*/ 684 w 1748"/>
                  <a:gd name="T41" fmla="*/ 36 h 124"/>
                  <a:gd name="T42" fmla="*/ 741 w 1748"/>
                  <a:gd name="T43" fmla="*/ 28 h 124"/>
                  <a:gd name="T44" fmla="*/ 711 w 1748"/>
                  <a:gd name="T45" fmla="*/ 24 h 124"/>
                  <a:gd name="T46" fmla="*/ 741 w 1748"/>
                  <a:gd name="T47" fmla="*/ 28 h 124"/>
                  <a:gd name="T48" fmla="*/ 837 w 1748"/>
                  <a:gd name="T49" fmla="*/ 94 h 124"/>
                  <a:gd name="T50" fmla="*/ 799 w 1748"/>
                  <a:gd name="T51" fmla="*/ 58 h 124"/>
                  <a:gd name="T52" fmla="*/ 864 w 1748"/>
                  <a:gd name="T53" fmla="*/ 28 h 124"/>
                  <a:gd name="T54" fmla="*/ 906 w 1748"/>
                  <a:gd name="T55" fmla="*/ 44 h 124"/>
                  <a:gd name="T56" fmla="*/ 906 w 1748"/>
                  <a:gd name="T57" fmla="*/ 44 h 124"/>
                  <a:gd name="T58" fmla="*/ 941 w 1748"/>
                  <a:gd name="T59" fmla="*/ 28 h 124"/>
                  <a:gd name="T60" fmla="*/ 982 w 1748"/>
                  <a:gd name="T61" fmla="*/ 44 h 124"/>
                  <a:gd name="T62" fmla="*/ 982 w 1748"/>
                  <a:gd name="T63" fmla="*/ 44 h 124"/>
                  <a:gd name="T64" fmla="*/ 1051 w 1748"/>
                  <a:gd name="T65" fmla="*/ 28 h 124"/>
                  <a:gd name="T66" fmla="*/ 1064 w 1748"/>
                  <a:gd name="T67" fmla="*/ 5 h 124"/>
                  <a:gd name="T68" fmla="*/ 1125 w 1748"/>
                  <a:gd name="T69" fmla="*/ 83 h 124"/>
                  <a:gd name="T70" fmla="*/ 1081 w 1748"/>
                  <a:gd name="T71" fmla="*/ 62 h 124"/>
                  <a:gd name="T72" fmla="*/ 1111 w 1748"/>
                  <a:gd name="T73" fmla="*/ 38 h 124"/>
                  <a:gd name="T74" fmla="*/ 1199 w 1748"/>
                  <a:gd name="T75" fmla="*/ 25 h 124"/>
                  <a:gd name="T76" fmla="*/ 1171 w 1748"/>
                  <a:gd name="T77" fmla="*/ 78 h 124"/>
                  <a:gd name="T78" fmla="*/ 1183 w 1748"/>
                  <a:gd name="T79" fmla="*/ 84 h 124"/>
                  <a:gd name="T80" fmla="*/ 1276 w 1748"/>
                  <a:gd name="T81" fmla="*/ 21 h 124"/>
                  <a:gd name="T82" fmla="*/ 1296 w 1748"/>
                  <a:gd name="T83" fmla="*/ 63 h 124"/>
                  <a:gd name="T84" fmla="*/ 1314 w 1748"/>
                  <a:gd name="T85" fmla="*/ 71 h 124"/>
                  <a:gd name="T86" fmla="*/ 1358 w 1748"/>
                  <a:gd name="T87" fmla="*/ 39 h 124"/>
                  <a:gd name="T88" fmla="*/ 1404 w 1748"/>
                  <a:gd name="T89" fmla="*/ 28 h 124"/>
                  <a:gd name="T90" fmla="*/ 1403 w 1748"/>
                  <a:gd name="T91" fmla="*/ 16 h 124"/>
                  <a:gd name="T92" fmla="*/ 1475 w 1748"/>
                  <a:gd name="T93" fmla="*/ 91 h 124"/>
                  <a:gd name="T94" fmla="*/ 1450 w 1748"/>
                  <a:gd name="T95" fmla="*/ 27 h 124"/>
                  <a:gd name="T96" fmla="*/ 1435 w 1748"/>
                  <a:gd name="T97" fmla="*/ 54 h 124"/>
                  <a:gd name="T98" fmla="*/ 1508 w 1748"/>
                  <a:gd name="T99" fmla="*/ 37 h 124"/>
                  <a:gd name="T100" fmla="*/ 1539 w 1748"/>
                  <a:gd name="T101" fmla="*/ 54 h 124"/>
                  <a:gd name="T102" fmla="*/ 1588 w 1748"/>
                  <a:gd name="T103" fmla="*/ 78 h 124"/>
                  <a:gd name="T104" fmla="*/ 1599 w 1748"/>
                  <a:gd name="T105" fmla="*/ 96 h 124"/>
                  <a:gd name="T106" fmla="*/ 1643 w 1748"/>
                  <a:gd name="T107" fmla="*/ 64 h 124"/>
                  <a:gd name="T108" fmla="*/ 1674 w 1748"/>
                  <a:gd name="T109" fmla="*/ 95 h 124"/>
                  <a:gd name="T110" fmla="*/ 1747 w 1748"/>
                  <a:gd name="T111" fmla="*/ 67 h 124"/>
                  <a:gd name="T112" fmla="*/ 1707 w 1748"/>
                  <a:gd name="T113" fmla="*/ 32 h 124"/>
                  <a:gd name="T114" fmla="*/ 1700 w 1748"/>
                  <a:gd name="T115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48" h="124">
                    <a:moveTo>
                      <a:pt x="56" y="7"/>
                    </a:moveTo>
                    <a:lnTo>
                      <a:pt x="56" y="7"/>
                    </a:lnTo>
                    <a:lnTo>
                      <a:pt x="56" y="62"/>
                    </a:lnTo>
                    <a:cubicBezTo>
                      <a:pt x="56" y="76"/>
                      <a:pt x="49" y="83"/>
                      <a:pt x="35" y="83"/>
                    </a:cubicBezTo>
                    <a:cubicBezTo>
                      <a:pt x="28" y="83"/>
                      <a:pt x="23" y="82"/>
                      <a:pt x="20" y="78"/>
                    </a:cubicBezTo>
                    <a:cubicBezTo>
                      <a:pt x="16" y="75"/>
                      <a:pt x="15" y="69"/>
                      <a:pt x="15" y="62"/>
                    </a:cubicBezTo>
                    <a:lnTo>
                      <a:pt x="15" y="7"/>
                    </a:lnTo>
                    <a:lnTo>
                      <a:pt x="0" y="7"/>
                    </a:lnTo>
                    <a:lnTo>
                      <a:pt x="0" y="63"/>
                    </a:lnTo>
                    <a:cubicBezTo>
                      <a:pt x="0" y="73"/>
                      <a:pt x="3" y="81"/>
                      <a:pt x="9" y="87"/>
                    </a:cubicBezTo>
                    <a:cubicBezTo>
                      <a:pt x="15" y="93"/>
                      <a:pt x="24" y="96"/>
                      <a:pt x="35" y="96"/>
                    </a:cubicBezTo>
                    <a:cubicBezTo>
                      <a:pt x="42" y="96"/>
                      <a:pt x="48" y="94"/>
                      <a:pt x="54" y="92"/>
                    </a:cubicBezTo>
                    <a:cubicBezTo>
                      <a:pt x="59" y="89"/>
                      <a:pt x="63" y="85"/>
                      <a:pt x="66" y="80"/>
                    </a:cubicBezTo>
                    <a:cubicBezTo>
                      <a:pt x="68" y="76"/>
                      <a:pt x="70" y="70"/>
                      <a:pt x="70" y="63"/>
                    </a:cubicBezTo>
                    <a:lnTo>
                      <a:pt x="70" y="7"/>
                    </a:lnTo>
                    <a:lnTo>
                      <a:pt x="56" y="7"/>
                    </a:lnTo>
                    <a:close/>
                    <a:moveTo>
                      <a:pt x="149" y="51"/>
                    </a:moveTo>
                    <a:lnTo>
                      <a:pt x="149" y="51"/>
                    </a:lnTo>
                    <a:cubicBezTo>
                      <a:pt x="149" y="35"/>
                      <a:pt x="141" y="27"/>
                      <a:pt x="125" y="27"/>
                    </a:cubicBezTo>
                    <a:cubicBezTo>
                      <a:pt x="120" y="27"/>
                      <a:pt x="116" y="28"/>
                      <a:pt x="112" y="29"/>
                    </a:cubicBezTo>
                    <a:cubicBezTo>
                      <a:pt x="109" y="31"/>
                      <a:pt x="106" y="34"/>
                      <a:pt x="104" y="37"/>
                    </a:cubicBezTo>
                    <a:lnTo>
                      <a:pt x="103" y="37"/>
                    </a:lnTo>
                    <a:lnTo>
                      <a:pt x="101" y="28"/>
                    </a:lnTo>
                    <a:lnTo>
                      <a:pt x="90" y="28"/>
                    </a:lnTo>
                    <a:lnTo>
                      <a:pt x="90" y="94"/>
                    </a:lnTo>
                    <a:lnTo>
                      <a:pt x="104" y="94"/>
                    </a:lnTo>
                    <a:lnTo>
                      <a:pt x="104" y="61"/>
                    </a:lnTo>
                    <a:cubicBezTo>
                      <a:pt x="104" y="53"/>
                      <a:pt x="106" y="47"/>
                      <a:pt x="108" y="44"/>
                    </a:cubicBezTo>
                    <a:cubicBezTo>
                      <a:pt x="111" y="40"/>
                      <a:pt x="116" y="38"/>
                      <a:pt x="121" y="38"/>
                    </a:cubicBezTo>
                    <a:cubicBezTo>
                      <a:pt x="126" y="38"/>
                      <a:pt x="129" y="40"/>
                      <a:pt x="131" y="42"/>
                    </a:cubicBezTo>
                    <a:cubicBezTo>
                      <a:pt x="133" y="45"/>
                      <a:pt x="134" y="49"/>
                      <a:pt x="134" y="54"/>
                    </a:cubicBezTo>
                    <a:lnTo>
                      <a:pt x="134" y="94"/>
                    </a:lnTo>
                    <a:lnTo>
                      <a:pt x="149" y="94"/>
                    </a:lnTo>
                    <a:lnTo>
                      <a:pt x="149" y="51"/>
                    </a:lnTo>
                    <a:close/>
                    <a:moveTo>
                      <a:pt x="182" y="28"/>
                    </a:moveTo>
                    <a:lnTo>
                      <a:pt x="182" y="28"/>
                    </a:lnTo>
                    <a:lnTo>
                      <a:pt x="167" y="28"/>
                    </a:lnTo>
                    <a:lnTo>
                      <a:pt x="167" y="94"/>
                    </a:lnTo>
                    <a:lnTo>
                      <a:pt x="182" y="94"/>
                    </a:lnTo>
                    <a:lnTo>
                      <a:pt x="182" y="28"/>
                    </a:lnTo>
                    <a:close/>
                    <a:moveTo>
                      <a:pt x="169" y="16"/>
                    </a:moveTo>
                    <a:lnTo>
                      <a:pt x="169" y="16"/>
                    </a:lnTo>
                    <a:cubicBezTo>
                      <a:pt x="170" y="18"/>
                      <a:pt x="172" y="18"/>
                      <a:pt x="175" y="18"/>
                    </a:cubicBezTo>
                    <a:cubicBezTo>
                      <a:pt x="177" y="18"/>
                      <a:pt x="179" y="18"/>
                      <a:pt x="180" y="16"/>
                    </a:cubicBezTo>
                    <a:cubicBezTo>
                      <a:pt x="182" y="15"/>
                      <a:pt x="182" y="13"/>
                      <a:pt x="182" y="11"/>
                    </a:cubicBezTo>
                    <a:cubicBezTo>
                      <a:pt x="182" y="8"/>
                      <a:pt x="182" y="6"/>
                      <a:pt x="180" y="5"/>
                    </a:cubicBezTo>
                    <a:cubicBezTo>
                      <a:pt x="179" y="3"/>
                      <a:pt x="177" y="3"/>
                      <a:pt x="175" y="3"/>
                    </a:cubicBezTo>
                    <a:cubicBezTo>
                      <a:pt x="172" y="3"/>
                      <a:pt x="170" y="3"/>
                      <a:pt x="169" y="5"/>
                    </a:cubicBezTo>
                    <a:cubicBezTo>
                      <a:pt x="167" y="6"/>
                      <a:pt x="167" y="8"/>
                      <a:pt x="167" y="11"/>
                    </a:cubicBezTo>
                    <a:cubicBezTo>
                      <a:pt x="167" y="13"/>
                      <a:pt x="167" y="15"/>
                      <a:pt x="169" y="16"/>
                    </a:cubicBezTo>
                    <a:close/>
                    <a:moveTo>
                      <a:pt x="233" y="94"/>
                    </a:moveTo>
                    <a:lnTo>
                      <a:pt x="233" y="94"/>
                    </a:lnTo>
                    <a:lnTo>
                      <a:pt x="258" y="28"/>
                    </a:lnTo>
                    <a:lnTo>
                      <a:pt x="244" y="28"/>
                    </a:lnTo>
                    <a:lnTo>
                      <a:pt x="230" y="67"/>
                    </a:lnTo>
                    <a:cubicBezTo>
                      <a:pt x="228" y="74"/>
                      <a:pt x="226" y="79"/>
                      <a:pt x="226" y="82"/>
                    </a:cubicBezTo>
                    <a:lnTo>
                      <a:pt x="225" y="82"/>
                    </a:lnTo>
                    <a:cubicBezTo>
                      <a:pt x="225" y="78"/>
                      <a:pt x="223" y="73"/>
                      <a:pt x="221" y="67"/>
                    </a:cubicBezTo>
                    <a:lnTo>
                      <a:pt x="208" y="28"/>
                    </a:lnTo>
                    <a:lnTo>
                      <a:pt x="193" y="28"/>
                    </a:lnTo>
                    <a:lnTo>
                      <a:pt x="218" y="94"/>
                    </a:lnTo>
                    <a:lnTo>
                      <a:pt x="233" y="94"/>
                    </a:lnTo>
                    <a:close/>
                    <a:moveTo>
                      <a:pt x="309" y="95"/>
                    </a:moveTo>
                    <a:lnTo>
                      <a:pt x="309" y="95"/>
                    </a:lnTo>
                    <a:cubicBezTo>
                      <a:pt x="312" y="94"/>
                      <a:pt x="316" y="93"/>
                      <a:pt x="319" y="91"/>
                    </a:cubicBezTo>
                    <a:lnTo>
                      <a:pt x="319" y="80"/>
                    </a:lnTo>
                    <a:cubicBezTo>
                      <a:pt x="315" y="81"/>
                      <a:pt x="312" y="83"/>
                      <a:pt x="308" y="83"/>
                    </a:cubicBezTo>
                    <a:cubicBezTo>
                      <a:pt x="305" y="84"/>
                      <a:pt x="301" y="84"/>
                      <a:pt x="297" y="84"/>
                    </a:cubicBezTo>
                    <a:cubicBezTo>
                      <a:pt x="291" y="84"/>
                      <a:pt x="287" y="83"/>
                      <a:pt x="283" y="79"/>
                    </a:cubicBezTo>
                    <a:cubicBezTo>
                      <a:pt x="280" y="76"/>
                      <a:pt x="278" y="71"/>
                      <a:pt x="278" y="64"/>
                    </a:cubicBezTo>
                    <a:lnTo>
                      <a:pt x="322" y="64"/>
                    </a:lnTo>
                    <a:lnTo>
                      <a:pt x="322" y="57"/>
                    </a:lnTo>
                    <a:cubicBezTo>
                      <a:pt x="322" y="47"/>
                      <a:pt x="320" y="40"/>
                      <a:pt x="315" y="35"/>
                    </a:cubicBezTo>
                    <a:cubicBezTo>
                      <a:pt x="310" y="30"/>
                      <a:pt x="303" y="27"/>
                      <a:pt x="294" y="27"/>
                    </a:cubicBezTo>
                    <a:cubicBezTo>
                      <a:pt x="285" y="27"/>
                      <a:pt x="277" y="30"/>
                      <a:pt x="272" y="36"/>
                    </a:cubicBezTo>
                    <a:cubicBezTo>
                      <a:pt x="266" y="42"/>
                      <a:pt x="264" y="51"/>
                      <a:pt x="264" y="62"/>
                    </a:cubicBezTo>
                    <a:cubicBezTo>
                      <a:pt x="264" y="72"/>
                      <a:pt x="267" y="81"/>
                      <a:pt x="272" y="87"/>
                    </a:cubicBezTo>
                    <a:cubicBezTo>
                      <a:pt x="278" y="93"/>
                      <a:pt x="286" y="96"/>
                      <a:pt x="297" y="96"/>
                    </a:cubicBezTo>
                    <a:cubicBezTo>
                      <a:pt x="301" y="96"/>
                      <a:pt x="305" y="95"/>
                      <a:pt x="309" y="95"/>
                    </a:cubicBezTo>
                    <a:close/>
                    <a:moveTo>
                      <a:pt x="305" y="42"/>
                    </a:moveTo>
                    <a:lnTo>
                      <a:pt x="305" y="42"/>
                    </a:lnTo>
                    <a:cubicBezTo>
                      <a:pt x="307" y="45"/>
                      <a:pt x="308" y="49"/>
                      <a:pt x="308" y="54"/>
                    </a:cubicBezTo>
                    <a:lnTo>
                      <a:pt x="278" y="54"/>
                    </a:lnTo>
                    <a:cubicBezTo>
                      <a:pt x="279" y="49"/>
                      <a:pt x="281" y="45"/>
                      <a:pt x="283" y="42"/>
                    </a:cubicBezTo>
                    <a:cubicBezTo>
                      <a:pt x="286" y="39"/>
                      <a:pt x="290" y="38"/>
                      <a:pt x="294" y="38"/>
                    </a:cubicBezTo>
                    <a:cubicBezTo>
                      <a:pt x="298" y="38"/>
                      <a:pt x="302" y="39"/>
                      <a:pt x="305" y="42"/>
                    </a:cubicBezTo>
                    <a:close/>
                    <a:moveTo>
                      <a:pt x="361" y="30"/>
                    </a:moveTo>
                    <a:lnTo>
                      <a:pt x="361" y="30"/>
                    </a:lnTo>
                    <a:cubicBezTo>
                      <a:pt x="357" y="33"/>
                      <a:pt x="354" y="36"/>
                      <a:pt x="352" y="40"/>
                    </a:cubicBezTo>
                    <a:lnTo>
                      <a:pt x="351" y="40"/>
                    </a:lnTo>
                    <a:lnTo>
                      <a:pt x="350" y="28"/>
                    </a:lnTo>
                    <a:lnTo>
                      <a:pt x="339" y="28"/>
                    </a:lnTo>
                    <a:lnTo>
                      <a:pt x="339" y="94"/>
                    </a:lnTo>
                    <a:lnTo>
                      <a:pt x="353" y="94"/>
                    </a:lnTo>
                    <a:lnTo>
                      <a:pt x="353" y="60"/>
                    </a:lnTo>
                    <a:cubicBezTo>
                      <a:pt x="353" y="54"/>
                      <a:pt x="354" y="49"/>
                      <a:pt x="358" y="45"/>
                    </a:cubicBezTo>
                    <a:cubicBezTo>
                      <a:pt x="361" y="42"/>
                      <a:pt x="366" y="40"/>
                      <a:pt x="372" y="40"/>
                    </a:cubicBezTo>
                    <a:cubicBezTo>
                      <a:pt x="374" y="40"/>
                      <a:pt x="376" y="40"/>
                      <a:pt x="378" y="41"/>
                    </a:cubicBezTo>
                    <a:lnTo>
                      <a:pt x="379" y="27"/>
                    </a:lnTo>
                    <a:cubicBezTo>
                      <a:pt x="377" y="27"/>
                      <a:pt x="375" y="27"/>
                      <a:pt x="372" y="27"/>
                    </a:cubicBezTo>
                    <a:cubicBezTo>
                      <a:pt x="368" y="27"/>
                      <a:pt x="364" y="28"/>
                      <a:pt x="361" y="30"/>
                    </a:cubicBezTo>
                    <a:close/>
                    <a:moveTo>
                      <a:pt x="436" y="67"/>
                    </a:moveTo>
                    <a:lnTo>
                      <a:pt x="436" y="67"/>
                    </a:lnTo>
                    <a:cubicBezTo>
                      <a:pt x="434" y="65"/>
                      <a:pt x="433" y="63"/>
                      <a:pt x="430" y="61"/>
                    </a:cubicBezTo>
                    <a:cubicBezTo>
                      <a:pt x="428" y="59"/>
                      <a:pt x="424" y="57"/>
                      <a:pt x="418" y="55"/>
                    </a:cubicBezTo>
                    <a:cubicBezTo>
                      <a:pt x="412" y="53"/>
                      <a:pt x="407" y="51"/>
                      <a:pt x="406" y="49"/>
                    </a:cubicBezTo>
                    <a:cubicBezTo>
                      <a:pt x="404" y="48"/>
                      <a:pt x="403" y="46"/>
                      <a:pt x="403" y="44"/>
                    </a:cubicBezTo>
                    <a:cubicBezTo>
                      <a:pt x="403" y="40"/>
                      <a:pt x="406" y="38"/>
                      <a:pt x="414" y="38"/>
                    </a:cubicBezTo>
                    <a:cubicBezTo>
                      <a:pt x="419" y="38"/>
                      <a:pt x="425" y="39"/>
                      <a:pt x="432" y="42"/>
                    </a:cubicBezTo>
                    <a:lnTo>
                      <a:pt x="436" y="32"/>
                    </a:lnTo>
                    <a:cubicBezTo>
                      <a:pt x="429" y="28"/>
                      <a:pt x="422" y="27"/>
                      <a:pt x="414" y="27"/>
                    </a:cubicBezTo>
                    <a:cubicBezTo>
                      <a:pt x="406" y="27"/>
                      <a:pt x="400" y="28"/>
                      <a:pt x="396" y="32"/>
                    </a:cubicBezTo>
                    <a:cubicBezTo>
                      <a:pt x="391" y="35"/>
                      <a:pt x="389" y="39"/>
                      <a:pt x="389" y="45"/>
                    </a:cubicBezTo>
                    <a:cubicBezTo>
                      <a:pt x="389" y="50"/>
                      <a:pt x="390" y="53"/>
                      <a:pt x="393" y="56"/>
                    </a:cubicBezTo>
                    <a:cubicBezTo>
                      <a:pt x="396" y="59"/>
                      <a:pt x="401" y="62"/>
                      <a:pt x="408" y="65"/>
                    </a:cubicBezTo>
                    <a:cubicBezTo>
                      <a:pt x="412" y="67"/>
                      <a:pt x="415" y="68"/>
                      <a:pt x="417" y="69"/>
                    </a:cubicBezTo>
                    <a:cubicBezTo>
                      <a:pt x="420" y="70"/>
                      <a:pt x="421" y="72"/>
                      <a:pt x="422" y="73"/>
                    </a:cubicBezTo>
                    <a:cubicBezTo>
                      <a:pt x="423" y="74"/>
                      <a:pt x="424" y="75"/>
                      <a:pt x="424" y="77"/>
                    </a:cubicBezTo>
                    <a:cubicBezTo>
                      <a:pt x="424" y="82"/>
                      <a:pt x="419" y="85"/>
                      <a:pt x="411" y="85"/>
                    </a:cubicBezTo>
                    <a:cubicBezTo>
                      <a:pt x="404" y="85"/>
                      <a:pt x="397" y="83"/>
                      <a:pt x="389" y="79"/>
                    </a:cubicBezTo>
                    <a:lnTo>
                      <a:pt x="389" y="92"/>
                    </a:lnTo>
                    <a:cubicBezTo>
                      <a:pt x="394" y="94"/>
                      <a:pt x="401" y="96"/>
                      <a:pt x="410" y="96"/>
                    </a:cubicBezTo>
                    <a:cubicBezTo>
                      <a:pt x="419" y="96"/>
                      <a:pt x="426" y="94"/>
                      <a:pt x="430" y="90"/>
                    </a:cubicBezTo>
                    <a:cubicBezTo>
                      <a:pt x="435" y="87"/>
                      <a:pt x="437" y="82"/>
                      <a:pt x="437" y="75"/>
                    </a:cubicBezTo>
                    <a:cubicBezTo>
                      <a:pt x="437" y="72"/>
                      <a:pt x="437" y="70"/>
                      <a:pt x="436" y="67"/>
                    </a:cubicBezTo>
                    <a:close/>
                    <a:moveTo>
                      <a:pt x="467" y="28"/>
                    </a:moveTo>
                    <a:lnTo>
                      <a:pt x="467" y="28"/>
                    </a:lnTo>
                    <a:lnTo>
                      <a:pt x="452" y="28"/>
                    </a:lnTo>
                    <a:lnTo>
                      <a:pt x="452" y="94"/>
                    </a:lnTo>
                    <a:lnTo>
                      <a:pt x="467" y="94"/>
                    </a:lnTo>
                    <a:lnTo>
                      <a:pt x="467" y="28"/>
                    </a:lnTo>
                    <a:close/>
                    <a:moveTo>
                      <a:pt x="454" y="16"/>
                    </a:moveTo>
                    <a:lnTo>
                      <a:pt x="454" y="16"/>
                    </a:lnTo>
                    <a:cubicBezTo>
                      <a:pt x="455" y="18"/>
                      <a:pt x="457" y="18"/>
                      <a:pt x="460" y="18"/>
                    </a:cubicBezTo>
                    <a:cubicBezTo>
                      <a:pt x="462" y="18"/>
                      <a:pt x="464" y="18"/>
                      <a:pt x="465" y="16"/>
                    </a:cubicBezTo>
                    <a:cubicBezTo>
                      <a:pt x="467" y="15"/>
                      <a:pt x="467" y="13"/>
                      <a:pt x="467" y="11"/>
                    </a:cubicBezTo>
                    <a:cubicBezTo>
                      <a:pt x="467" y="8"/>
                      <a:pt x="467" y="6"/>
                      <a:pt x="465" y="5"/>
                    </a:cubicBezTo>
                    <a:cubicBezTo>
                      <a:pt x="464" y="3"/>
                      <a:pt x="462" y="3"/>
                      <a:pt x="460" y="3"/>
                    </a:cubicBezTo>
                    <a:cubicBezTo>
                      <a:pt x="457" y="3"/>
                      <a:pt x="455" y="3"/>
                      <a:pt x="454" y="5"/>
                    </a:cubicBezTo>
                    <a:cubicBezTo>
                      <a:pt x="452" y="6"/>
                      <a:pt x="452" y="8"/>
                      <a:pt x="452" y="11"/>
                    </a:cubicBezTo>
                    <a:cubicBezTo>
                      <a:pt x="452" y="13"/>
                      <a:pt x="452" y="15"/>
                      <a:pt x="454" y="16"/>
                    </a:cubicBezTo>
                    <a:close/>
                    <a:moveTo>
                      <a:pt x="505" y="82"/>
                    </a:moveTo>
                    <a:lnTo>
                      <a:pt x="505" y="82"/>
                    </a:lnTo>
                    <a:cubicBezTo>
                      <a:pt x="503" y="80"/>
                      <a:pt x="502" y="78"/>
                      <a:pt x="502" y="74"/>
                    </a:cubicBezTo>
                    <a:lnTo>
                      <a:pt x="502" y="39"/>
                    </a:lnTo>
                    <a:lnTo>
                      <a:pt x="521" y="39"/>
                    </a:lnTo>
                    <a:lnTo>
                      <a:pt x="521" y="28"/>
                    </a:lnTo>
                    <a:lnTo>
                      <a:pt x="502" y="28"/>
                    </a:lnTo>
                    <a:lnTo>
                      <a:pt x="502" y="13"/>
                    </a:lnTo>
                    <a:lnTo>
                      <a:pt x="493" y="13"/>
                    </a:lnTo>
                    <a:lnTo>
                      <a:pt x="489" y="27"/>
                    </a:lnTo>
                    <a:lnTo>
                      <a:pt x="479" y="33"/>
                    </a:lnTo>
                    <a:lnTo>
                      <a:pt x="479" y="39"/>
                    </a:lnTo>
                    <a:lnTo>
                      <a:pt x="488" y="39"/>
                    </a:lnTo>
                    <a:lnTo>
                      <a:pt x="488" y="74"/>
                    </a:lnTo>
                    <a:cubicBezTo>
                      <a:pt x="488" y="89"/>
                      <a:pt x="495" y="96"/>
                      <a:pt x="508" y="96"/>
                    </a:cubicBezTo>
                    <a:cubicBezTo>
                      <a:pt x="511" y="96"/>
                      <a:pt x="513" y="95"/>
                      <a:pt x="516" y="95"/>
                    </a:cubicBezTo>
                    <a:cubicBezTo>
                      <a:pt x="518" y="94"/>
                      <a:pt x="520" y="94"/>
                      <a:pt x="522" y="93"/>
                    </a:cubicBezTo>
                    <a:lnTo>
                      <a:pt x="522" y="83"/>
                    </a:lnTo>
                    <a:cubicBezTo>
                      <a:pt x="518" y="84"/>
                      <a:pt x="515" y="84"/>
                      <a:pt x="511" y="84"/>
                    </a:cubicBezTo>
                    <a:cubicBezTo>
                      <a:pt x="509" y="84"/>
                      <a:pt x="506" y="83"/>
                      <a:pt x="505" y="82"/>
                    </a:cubicBezTo>
                    <a:close/>
                    <a:moveTo>
                      <a:pt x="556" y="94"/>
                    </a:moveTo>
                    <a:lnTo>
                      <a:pt x="556" y="94"/>
                    </a:lnTo>
                    <a:lnTo>
                      <a:pt x="553" y="101"/>
                    </a:lnTo>
                    <a:cubicBezTo>
                      <a:pt x="551" y="108"/>
                      <a:pt x="546" y="112"/>
                      <a:pt x="539" y="112"/>
                    </a:cubicBezTo>
                    <a:cubicBezTo>
                      <a:pt x="536" y="112"/>
                      <a:pt x="534" y="112"/>
                      <a:pt x="532" y="112"/>
                    </a:cubicBezTo>
                    <a:lnTo>
                      <a:pt x="532" y="123"/>
                    </a:lnTo>
                    <a:cubicBezTo>
                      <a:pt x="535" y="123"/>
                      <a:pt x="538" y="124"/>
                      <a:pt x="541" y="124"/>
                    </a:cubicBezTo>
                    <a:cubicBezTo>
                      <a:pt x="553" y="124"/>
                      <a:pt x="561" y="117"/>
                      <a:pt x="567" y="103"/>
                    </a:cubicBezTo>
                    <a:lnTo>
                      <a:pt x="595" y="28"/>
                    </a:lnTo>
                    <a:lnTo>
                      <a:pt x="580" y="28"/>
                    </a:lnTo>
                    <a:cubicBezTo>
                      <a:pt x="571" y="55"/>
                      <a:pt x="565" y="70"/>
                      <a:pt x="564" y="73"/>
                    </a:cubicBezTo>
                    <a:cubicBezTo>
                      <a:pt x="564" y="76"/>
                      <a:pt x="563" y="79"/>
                      <a:pt x="562" y="81"/>
                    </a:cubicBezTo>
                    <a:lnTo>
                      <a:pt x="562" y="81"/>
                    </a:lnTo>
                    <a:cubicBezTo>
                      <a:pt x="561" y="76"/>
                      <a:pt x="560" y="71"/>
                      <a:pt x="558" y="66"/>
                    </a:cubicBezTo>
                    <a:lnTo>
                      <a:pt x="544" y="28"/>
                    </a:lnTo>
                    <a:lnTo>
                      <a:pt x="529" y="28"/>
                    </a:lnTo>
                    <a:lnTo>
                      <a:pt x="556" y="94"/>
                    </a:lnTo>
                    <a:close/>
                    <a:moveTo>
                      <a:pt x="684" y="36"/>
                    </a:moveTo>
                    <a:lnTo>
                      <a:pt x="684" y="36"/>
                    </a:lnTo>
                    <a:cubicBezTo>
                      <a:pt x="678" y="30"/>
                      <a:pt x="671" y="27"/>
                      <a:pt x="661" y="27"/>
                    </a:cubicBezTo>
                    <a:cubicBezTo>
                      <a:pt x="651" y="27"/>
                      <a:pt x="644" y="30"/>
                      <a:pt x="638" y="36"/>
                    </a:cubicBezTo>
                    <a:cubicBezTo>
                      <a:pt x="632" y="42"/>
                      <a:pt x="630" y="50"/>
                      <a:pt x="630" y="61"/>
                    </a:cubicBezTo>
                    <a:cubicBezTo>
                      <a:pt x="630" y="68"/>
                      <a:pt x="631" y="74"/>
                      <a:pt x="634" y="79"/>
                    </a:cubicBezTo>
                    <a:cubicBezTo>
                      <a:pt x="636" y="85"/>
                      <a:pt x="640" y="89"/>
                      <a:pt x="645" y="91"/>
                    </a:cubicBezTo>
                    <a:cubicBezTo>
                      <a:pt x="649" y="94"/>
                      <a:pt x="655" y="96"/>
                      <a:pt x="661" y="96"/>
                    </a:cubicBezTo>
                    <a:cubicBezTo>
                      <a:pt x="671" y="96"/>
                      <a:pt x="679" y="93"/>
                      <a:pt x="684" y="86"/>
                    </a:cubicBezTo>
                    <a:cubicBezTo>
                      <a:pt x="690" y="80"/>
                      <a:pt x="692" y="72"/>
                      <a:pt x="692" y="61"/>
                    </a:cubicBezTo>
                    <a:cubicBezTo>
                      <a:pt x="692" y="51"/>
                      <a:pt x="690" y="42"/>
                      <a:pt x="684" y="36"/>
                    </a:cubicBezTo>
                    <a:close/>
                    <a:moveTo>
                      <a:pt x="648" y="44"/>
                    </a:moveTo>
                    <a:lnTo>
                      <a:pt x="648" y="44"/>
                    </a:lnTo>
                    <a:cubicBezTo>
                      <a:pt x="651" y="40"/>
                      <a:pt x="655" y="38"/>
                      <a:pt x="661" y="38"/>
                    </a:cubicBezTo>
                    <a:cubicBezTo>
                      <a:pt x="672" y="38"/>
                      <a:pt x="678" y="46"/>
                      <a:pt x="678" y="61"/>
                    </a:cubicBezTo>
                    <a:cubicBezTo>
                      <a:pt x="678" y="76"/>
                      <a:pt x="672" y="84"/>
                      <a:pt x="661" y="84"/>
                    </a:cubicBezTo>
                    <a:cubicBezTo>
                      <a:pt x="650" y="84"/>
                      <a:pt x="644" y="76"/>
                      <a:pt x="644" y="61"/>
                    </a:cubicBezTo>
                    <a:cubicBezTo>
                      <a:pt x="644" y="54"/>
                      <a:pt x="646" y="48"/>
                      <a:pt x="648" y="44"/>
                    </a:cubicBezTo>
                    <a:close/>
                    <a:moveTo>
                      <a:pt x="741" y="28"/>
                    </a:moveTo>
                    <a:lnTo>
                      <a:pt x="741" y="28"/>
                    </a:lnTo>
                    <a:lnTo>
                      <a:pt x="725" y="28"/>
                    </a:lnTo>
                    <a:lnTo>
                      <a:pt x="725" y="24"/>
                    </a:lnTo>
                    <a:cubicBezTo>
                      <a:pt x="725" y="20"/>
                      <a:pt x="726" y="17"/>
                      <a:pt x="727" y="15"/>
                    </a:cubicBezTo>
                    <a:cubicBezTo>
                      <a:pt x="729" y="13"/>
                      <a:pt x="731" y="12"/>
                      <a:pt x="734" y="12"/>
                    </a:cubicBezTo>
                    <a:cubicBezTo>
                      <a:pt x="738" y="12"/>
                      <a:pt x="741" y="12"/>
                      <a:pt x="744" y="14"/>
                    </a:cubicBezTo>
                    <a:lnTo>
                      <a:pt x="748" y="3"/>
                    </a:lnTo>
                    <a:cubicBezTo>
                      <a:pt x="743" y="1"/>
                      <a:pt x="738" y="0"/>
                      <a:pt x="733" y="0"/>
                    </a:cubicBezTo>
                    <a:cubicBezTo>
                      <a:pt x="726" y="0"/>
                      <a:pt x="720" y="2"/>
                      <a:pt x="717" y="6"/>
                    </a:cubicBezTo>
                    <a:cubicBezTo>
                      <a:pt x="713" y="10"/>
                      <a:pt x="711" y="16"/>
                      <a:pt x="711" y="24"/>
                    </a:cubicBezTo>
                    <a:lnTo>
                      <a:pt x="711" y="28"/>
                    </a:lnTo>
                    <a:lnTo>
                      <a:pt x="700" y="32"/>
                    </a:lnTo>
                    <a:lnTo>
                      <a:pt x="700" y="39"/>
                    </a:lnTo>
                    <a:lnTo>
                      <a:pt x="711" y="39"/>
                    </a:lnTo>
                    <a:lnTo>
                      <a:pt x="711" y="94"/>
                    </a:lnTo>
                    <a:lnTo>
                      <a:pt x="725" y="94"/>
                    </a:lnTo>
                    <a:lnTo>
                      <a:pt x="725" y="39"/>
                    </a:lnTo>
                    <a:lnTo>
                      <a:pt x="741" y="39"/>
                    </a:lnTo>
                    <a:lnTo>
                      <a:pt x="741" y="28"/>
                    </a:lnTo>
                    <a:close/>
                    <a:moveTo>
                      <a:pt x="852" y="94"/>
                    </a:moveTo>
                    <a:lnTo>
                      <a:pt x="852" y="94"/>
                    </a:lnTo>
                    <a:lnTo>
                      <a:pt x="820" y="6"/>
                    </a:lnTo>
                    <a:lnTo>
                      <a:pt x="804" y="6"/>
                    </a:lnTo>
                    <a:lnTo>
                      <a:pt x="771" y="94"/>
                    </a:lnTo>
                    <a:lnTo>
                      <a:pt x="786" y="94"/>
                    </a:lnTo>
                    <a:lnTo>
                      <a:pt x="795" y="70"/>
                    </a:lnTo>
                    <a:lnTo>
                      <a:pt x="828" y="70"/>
                    </a:lnTo>
                    <a:lnTo>
                      <a:pt x="837" y="94"/>
                    </a:lnTo>
                    <a:lnTo>
                      <a:pt x="852" y="94"/>
                    </a:lnTo>
                    <a:close/>
                    <a:moveTo>
                      <a:pt x="799" y="58"/>
                    </a:moveTo>
                    <a:lnTo>
                      <a:pt x="799" y="58"/>
                    </a:lnTo>
                    <a:lnTo>
                      <a:pt x="807" y="35"/>
                    </a:lnTo>
                    <a:cubicBezTo>
                      <a:pt x="809" y="29"/>
                      <a:pt x="811" y="24"/>
                      <a:pt x="812" y="19"/>
                    </a:cubicBezTo>
                    <a:cubicBezTo>
                      <a:pt x="812" y="20"/>
                      <a:pt x="813" y="23"/>
                      <a:pt x="814" y="26"/>
                    </a:cubicBezTo>
                    <a:cubicBezTo>
                      <a:pt x="815" y="30"/>
                      <a:pt x="816" y="32"/>
                      <a:pt x="816" y="34"/>
                    </a:cubicBezTo>
                    <a:lnTo>
                      <a:pt x="825" y="58"/>
                    </a:lnTo>
                    <a:lnTo>
                      <a:pt x="799" y="58"/>
                    </a:lnTo>
                    <a:close/>
                    <a:moveTo>
                      <a:pt x="917" y="86"/>
                    </a:moveTo>
                    <a:lnTo>
                      <a:pt x="917" y="86"/>
                    </a:lnTo>
                    <a:cubicBezTo>
                      <a:pt x="922" y="80"/>
                      <a:pt x="924" y="72"/>
                      <a:pt x="924" y="61"/>
                    </a:cubicBezTo>
                    <a:cubicBezTo>
                      <a:pt x="924" y="50"/>
                      <a:pt x="922" y="42"/>
                      <a:pt x="917" y="36"/>
                    </a:cubicBezTo>
                    <a:cubicBezTo>
                      <a:pt x="913" y="30"/>
                      <a:pt x="906" y="27"/>
                      <a:pt x="898" y="27"/>
                    </a:cubicBezTo>
                    <a:cubicBezTo>
                      <a:pt x="889" y="27"/>
                      <a:pt x="883" y="30"/>
                      <a:pt x="878" y="37"/>
                    </a:cubicBezTo>
                    <a:lnTo>
                      <a:pt x="878" y="37"/>
                    </a:lnTo>
                    <a:cubicBezTo>
                      <a:pt x="877" y="32"/>
                      <a:pt x="876" y="29"/>
                      <a:pt x="876" y="28"/>
                    </a:cubicBezTo>
                    <a:lnTo>
                      <a:pt x="864" y="28"/>
                    </a:lnTo>
                    <a:lnTo>
                      <a:pt x="864" y="124"/>
                    </a:lnTo>
                    <a:lnTo>
                      <a:pt x="878" y="124"/>
                    </a:lnTo>
                    <a:lnTo>
                      <a:pt x="878" y="97"/>
                    </a:lnTo>
                    <a:cubicBezTo>
                      <a:pt x="878" y="95"/>
                      <a:pt x="878" y="92"/>
                      <a:pt x="877" y="87"/>
                    </a:cubicBezTo>
                    <a:lnTo>
                      <a:pt x="878" y="87"/>
                    </a:lnTo>
                    <a:cubicBezTo>
                      <a:pt x="883" y="93"/>
                      <a:pt x="889" y="96"/>
                      <a:pt x="898" y="96"/>
                    </a:cubicBezTo>
                    <a:cubicBezTo>
                      <a:pt x="906" y="96"/>
                      <a:pt x="913" y="93"/>
                      <a:pt x="917" y="86"/>
                    </a:cubicBezTo>
                    <a:close/>
                    <a:moveTo>
                      <a:pt x="906" y="44"/>
                    </a:moveTo>
                    <a:lnTo>
                      <a:pt x="906" y="44"/>
                    </a:lnTo>
                    <a:cubicBezTo>
                      <a:pt x="909" y="48"/>
                      <a:pt x="910" y="54"/>
                      <a:pt x="910" y="61"/>
                    </a:cubicBezTo>
                    <a:cubicBezTo>
                      <a:pt x="910" y="68"/>
                      <a:pt x="909" y="74"/>
                      <a:pt x="906" y="78"/>
                    </a:cubicBezTo>
                    <a:cubicBezTo>
                      <a:pt x="903" y="82"/>
                      <a:pt x="900" y="84"/>
                      <a:pt x="895" y="84"/>
                    </a:cubicBezTo>
                    <a:cubicBezTo>
                      <a:pt x="889" y="84"/>
                      <a:pt x="885" y="82"/>
                      <a:pt x="882" y="79"/>
                    </a:cubicBezTo>
                    <a:cubicBezTo>
                      <a:pt x="880" y="75"/>
                      <a:pt x="878" y="69"/>
                      <a:pt x="878" y="61"/>
                    </a:cubicBezTo>
                    <a:lnTo>
                      <a:pt x="878" y="59"/>
                    </a:lnTo>
                    <a:cubicBezTo>
                      <a:pt x="878" y="52"/>
                      <a:pt x="880" y="47"/>
                      <a:pt x="882" y="43"/>
                    </a:cubicBezTo>
                    <a:cubicBezTo>
                      <a:pt x="885" y="40"/>
                      <a:pt x="889" y="38"/>
                      <a:pt x="894" y="38"/>
                    </a:cubicBezTo>
                    <a:cubicBezTo>
                      <a:pt x="900" y="38"/>
                      <a:pt x="903" y="40"/>
                      <a:pt x="906" y="44"/>
                    </a:cubicBezTo>
                    <a:close/>
                    <a:moveTo>
                      <a:pt x="994" y="86"/>
                    </a:moveTo>
                    <a:lnTo>
                      <a:pt x="994" y="86"/>
                    </a:lnTo>
                    <a:cubicBezTo>
                      <a:pt x="998" y="80"/>
                      <a:pt x="1001" y="72"/>
                      <a:pt x="1001" y="61"/>
                    </a:cubicBezTo>
                    <a:cubicBezTo>
                      <a:pt x="1001" y="50"/>
                      <a:pt x="999" y="42"/>
                      <a:pt x="994" y="36"/>
                    </a:cubicBezTo>
                    <a:cubicBezTo>
                      <a:pt x="989" y="30"/>
                      <a:pt x="983" y="27"/>
                      <a:pt x="975" y="27"/>
                    </a:cubicBezTo>
                    <a:cubicBezTo>
                      <a:pt x="966" y="27"/>
                      <a:pt x="959" y="30"/>
                      <a:pt x="955" y="37"/>
                    </a:cubicBezTo>
                    <a:lnTo>
                      <a:pt x="954" y="37"/>
                    </a:lnTo>
                    <a:cubicBezTo>
                      <a:pt x="953" y="32"/>
                      <a:pt x="952" y="29"/>
                      <a:pt x="952" y="28"/>
                    </a:cubicBezTo>
                    <a:lnTo>
                      <a:pt x="941" y="28"/>
                    </a:lnTo>
                    <a:lnTo>
                      <a:pt x="941" y="124"/>
                    </a:lnTo>
                    <a:lnTo>
                      <a:pt x="955" y="124"/>
                    </a:lnTo>
                    <a:lnTo>
                      <a:pt x="955" y="97"/>
                    </a:lnTo>
                    <a:cubicBezTo>
                      <a:pt x="955" y="95"/>
                      <a:pt x="955" y="92"/>
                      <a:pt x="954" y="87"/>
                    </a:cubicBezTo>
                    <a:lnTo>
                      <a:pt x="955" y="87"/>
                    </a:lnTo>
                    <a:cubicBezTo>
                      <a:pt x="959" y="93"/>
                      <a:pt x="966" y="96"/>
                      <a:pt x="974" y="96"/>
                    </a:cubicBezTo>
                    <a:cubicBezTo>
                      <a:pt x="983" y="96"/>
                      <a:pt x="989" y="93"/>
                      <a:pt x="994" y="86"/>
                    </a:cubicBezTo>
                    <a:close/>
                    <a:moveTo>
                      <a:pt x="982" y="44"/>
                    </a:moveTo>
                    <a:lnTo>
                      <a:pt x="982" y="44"/>
                    </a:lnTo>
                    <a:cubicBezTo>
                      <a:pt x="985" y="48"/>
                      <a:pt x="986" y="54"/>
                      <a:pt x="986" y="61"/>
                    </a:cubicBezTo>
                    <a:cubicBezTo>
                      <a:pt x="986" y="68"/>
                      <a:pt x="985" y="74"/>
                      <a:pt x="982" y="78"/>
                    </a:cubicBezTo>
                    <a:cubicBezTo>
                      <a:pt x="980" y="82"/>
                      <a:pt x="976" y="84"/>
                      <a:pt x="971" y="84"/>
                    </a:cubicBezTo>
                    <a:cubicBezTo>
                      <a:pt x="965" y="84"/>
                      <a:pt x="961" y="82"/>
                      <a:pt x="959" y="79"/>
                    </a:cubicBezTo>
                    <a:cubicBezTo>
                      <a:pt x="956" y="75"/>
                      <a:pt x="955" y="69"/>
                      <a:pt x="955" y="61"/>
                    </a:cubicBezTo>
                    <a:lnTo>
                      <a:pt x="955" y="59"/>
                    </a:lnTo>
                    <a:cubicBezTo>
                      <a:pt x="955" y="52"/>
                      <a:pt x="956" y="47"/>
                      <a:pt x="959" y="43"/>
                    </a:cubicBezTo>
                    <a:cubicBezTo>
                      <a:pt x="961" y="40"/>
                      <a:pt x="965" y="38"/>
                      <a:pt x="971" y="38"/>
                    </a:cubicBezTo>
                    <a:cubicBezTo>
                      <a:pt x="976" y="38"/>
                      <a:pt x="980" y="40"/>
                      <a:pt x="982" y="44"/>
                    </a:cubicBezTo>
                    <a:close/>
                    <a:moveTo>
                      <a:pt x="1031" y="1"/>
                    </a:moveTo>
                    <a:lnTo>
                      <a:pt x="1031" y="1"/>
                    </a:lnTo>
                    <a:lnTo>
                      <a:pt x="1017" y="1"/>
                    </a:lnTo>
                    <a:lnTo>
                      <a:pt x="1017" y="94"/>
                    </a:lnTo>
                    <a:lnTo>
                      <a:pt x="1031" y="94"/>
                    </a:lnTo>
                    <a:lnTo>
                      <a:pt x="1031" y="1"/>
                    </a:lnTo>
                    <a:close/>
                    <a:moveTo>
                      <a:pt x="1065" y="28"/>
                    </a:moveTo>
                    <a:lnTo>
                      <a:pt x="1065" y="28"/>
                    </a:lnTo>
                    <a:lnTo>
                      <a:pt x="1051" y="28"/>
                    </a:lnTo>
                    <a:lnTo>
                      <a:pt x="1051" y="94"/>
                    </a:lnTo>
                    <a:lnTo>
                      <a:pt x="1065" y="94"/>
                    </a:lnTo>
                    <a:lnTo>
                      <a:pt x="1065" y="28"/>
                    </a:lnTo>
                    <a:close/>
                    <a:moveTo>
                      <a:pt x="1052" y="16"/>
                    </a:moveTo>
                    <a:lnTo>
                      <a:pt x="1052" y="16"/>
                    </a:lnTo>
                    <a:cubicBezTo>
                      <a:pt x="1054" y="18"/>
                      <a:pt x="1056" y="18"/>
                      <a:pt x="1058" y="18"/>
                    </a:cubicBezTo>
                    <a:cubicBezTo>
                      <a:pt x="1061" y="18"/>
                      <a:pt x="1063" y="18"/>
                      <a:pt x="1064" y="16"/>
                    </a:cubicBezTo>
                    <a:cubicBezTo>
                      <a:pt x="1065" y="15"/>
                      <a:pt x="1066" y="13"/>
                      <a:pt x="1066" y="11"/>
                    </a:cubicBezTo>
                    <a:cubicBezTo>
                      <a:pt x="1066" y="8"/>
                      <a:pt x="1065" y="6"/>
                      <a:pt x="1064" y="5"/>
                    </a:cubicBezTo>
                    <a:cubicBezTo>
                      <a:pt x="1063" y="3"/>
                      <a:pt x="1061" y="3"/>
                      <a:pt x="1058" y="3"/>
                    </a:cubicBezTo>
                    <a:cubicBezTo>
                      <a:pt x="1056" y="3"/>
                      <a:pt x="1054" y="3"/>
                      <a:pt x="1052" y="5"/>
                    </a:cubicBezTo>
                    <a:cubicBezTo>
                      <a:pt x="1051" y="6"/>
                      <a:pt x="1050" y="8"/>
                      <a:pt x="1050" y="11"/>
                    </a:cubicBezTo>
                    <a:cubicBezTo>
                      <a:pt x="1050" y="13"/>
                      <a:pt x="1051" y="15"/>
                      <a:pt x="1052" y="16"/>
                    </a:cubicBezTo>
                    <a:close/>
                    <a:moveTo>
                      <a:pt x="1126" y="95"/>
                    </a:moveTo>
                    <a:lnTo>
                      <a:pt x="1126" y="95"/>
                    </a:lnTo>
                    <a:cubicBezTo>
                      <a:pt x="1129" y="94"/>
                      <a:pt x="1133" y="93"/>
                      <a:pt x="1136" y="91"/>
                    </a:cubicBezTo>
                    <a:lnTo>
                      <a:pt x="1136" y="80"/>
                    </a:lnTo>
                    <a:cubicBezTo>
                      <a:pt x="1132" y="81"/>
                      <a:pt x="1129" y="83"/>
                      <a:pt x="1125" y="83"/>
                    </a:cubicBezTo>
                    <a:cubicBezTo>
                      <a:pt x="1122" y="84"/>
                      <a:pt x="1118" y="84"/>
                      <a:pt x="1115" y="84"/>
                    </a:cubicBezTo>
                    <a:cubicBezTo>
                      <a:pt x="1109" y="84"/>
                      <a:pt x="1104" y="83"/>
                      <a:pt x="1101" y="79"/>
                    </a:cubicBezTo>
                    <a:cubicBezTo>
                      <a:pt x="1097" y="76"/>
                      <a:pt x="1096" y="71"/>
                      <a:pt x="1095" y="64"/>
                    </a:cubicBezTo>
                    <a:lnTo>
                      <a:pt x="1140" y="64"/>
                    </a:lnTo>
                    <a:lnTo>
                      <a:pt x="1140" y="57"/>
                    </a:lnTo>
                    <a:cubicBezTo>
                      <a:pt x="1140" y="47"/>
                      <a:pt x="1137" y="40"/>
                      <a:pt x="1132" y="35"/>
                    </a:cubicBezTo>
                    <a:cubicBezTo>
                      <a:pt x="1127" y="30"/>
                      <a:pt x="1120" y="27"/>
                      <a:pt x="1111" y="27"/>
                    </a:cubicBezTo>
                    <a:cubicBezTo>
                      <a:pt x="1102" y="27"/>
                      <a:pt x="1094" y="30"/>
                      <a:pt x="1089" y="36"/>
                    </a:cubicBezTo>
                    <a:cubicBezTo>
                      <a:pt x="1084" y="42"/>
                      <a:pt x="1081" y="51"/>
                      <a:pt x="1081" y="62"/>
                    </a:cubicBezTo>
                    <a:cubicBezTo>
                      <a:pt x="1081" y="72"/>
                      <a:pt x="1084" y="81"/>
                      <a:pt x="1090" y="87"/>
                    </a:cubicBezTo>
                    <a:cubicBezTo>
                      <a:pt x="1095" y="93"/>
                      <a:pt x="1104" y="96"/>
                      <a:pt x="1114" y="96"/>
                    </a:cubicBezTo>
                    <a:cubicBezTo>
                      <a:pt x="1118" y="96"/>
                      <a:pt x="1122" y="95"/>
                      <a:pt x="1126" y="95"/>
                    </a:cubicBezTo>
                    <a:close/>
                    <a:moveTo>
                      <a:pt x="1122" y="42"/>
                    </a:moveTo>
                    <a:lnTo>
                      <a:pt x="1122" y="42"/>
                    </a:lnTo>
                    <a:cubicBezTo>
                      <a:pt x="1124" y="45"/>
                      <a:pt x="1126" y="49"/>
                      <a:pt x="1126" y="54"/>
                    </a:cubicBezTo>
                    <a:lnTo>
                      <a:pt x="1096" y="54"/>
                    </a:lnTo>
                    <a:cubicBezTo>
                      <a:pt x="1096" y="49"/>
                      <a:pt x="1098" y="45"/>
                      <a:pt x="1101" y="42"/>
                    </a:cubicBezTo>
                    <a:cubicBezTo>
                      <a:pt x="1103" y="39"/>
                      <a:pt x="1107" y="38"/>
                      <a:pt x="1111" y="38"/>
                    </a:cubicBezTo>
                    <a:cubicBezTo>
                      <a:pt x="1116" y="38"/>
                      <a:pt x="1119" y="39"/>
                      <a:pt x="1122" y="42"/>
                    </a:cubicBezTo>
                    <a:close/>
                    <a:moveTo>
                      <a:pt x="1199" y="86"/>
                    </a:moveTo>
                    <a:lnTo>
                      <a:pt x="1199" y="86"/>
                    </a:lnTo>
                    <a:lnTo>
                      <a:pt x="1199" y="86"/>
                    </a:lnTo>
                    <a:lnTo>
                      <a:pt x="1202" y="94"/>
                    </a:lnTo>
                    <a:lnTo>
                      <a:pt x="1213" y="94"/>
                    </a:lnTo>
                    <a:lnTo>
                      <a:pt x="1213" y="1"/>
                    </a:lnTo>
                    <a:lnTo>
                      <a:pt x="1199" y="1"/>
                    </a:lnTo>
                    <a:lnTo>
                      <a:pt x="1199" y="25"/>
                    </a:lnTo>
                    <a:cubicBezTo>
                      <a:pt x="1199" y="28"/>
                      <a:pt x="1199" y="32"/>
                      <a:pt x="1200" y="37"/>
                    </a:cubicBezTo>
                    <a:lnTo>
                      <a:pt x="1199" y="37"/>
                    </a:lnTo>
                    <a:cubicBezTo>
                      <a:pt x="1194" y="30"/>
                      <a:pt x="1188" y="27"/>
                      <a:pt x="1179" y="27"/>
                    </a:cubicBezTo>
                    <a:cubicBezTo>
                      <a:pt x="1171" y="27"/>
                      <a:pt x="1164" y="30"/>
                      <a:pt x="1159" y="36"/>
                    </a:cubicBezTo>
                    <a:cubicBezTo>
                      <a:pt x="1155" y="42"/>
                      <a:pt x="1152" y="50"/>
                      <a:pt x="1152" y="61"/>
                    </a:cubicBezTo>
                    <a:cubicBezTo>
                      <a:pt x="1152" y="72"/>
                      <a:pt x="1155" y="81"/>
                      <a:pt x="1159" y="87"/>
                    </a:cubicBezTo>
                    <a:cubicBezTo>
                      <a:pt x="1164" y="93"/>
                      <a:pt x="1170" y="96"/>
                      <a:pt x="1179" y="96"/>
                    </a:cubicBezTo>
                    <a:cubicBezTo>
                      <a:pt x="1187" y="96"/>
                      <a:pt x="1194" y="92"/>
                      <a:pt x="1199" y="86"/>
                    </a:cubicBezTo>
                    <a:close/>
                    <a:moveTo>
                      <a:pt x="1171" y="78"/>
                    </a:moveTo>
                    <a:lnTo>
                      <a:pt x="1171" y="78"/>
                    </a:lnTo>
                    <a:cubicBezTo>
                      <a:pt x="1168" y="75"/>
                      <a:pt x="1167" y="69"/>
                      <a:pt x="1167" y="62"/>
                    </a:cubicBezTo>
                    <a:cubicBezTo>
                      <a:pt x="1167" y="54"/>
                      <a:pt x="1168" y="48"/>
                      <a:pt x="1171" y="44"/>
                    </a:cubicBezTo>
                    <a:cubicBezTo>
                      <a:pt x="1174" y="40"/>
                      <a:pt x="1177" y="38"/>
                      <a:pt x="1182" y="38"/>
                    </a:cubicBezTo>
                    <a:cubicBezTo>
                      <a:pt x="1188" y="38"/>
                      <a:pt x="1192" y="40"/>
                      <a:pt x="1195" y="44"/>
                    </a:cubicBezTo>
                    <a:cubicBezTo>
                      <a:pt x="1198" y="47"/>
                      <a:pt x="1199" y="53"/>
                      <a:pt x="1199" y="61"/>
                    </a:cubicBezTo>
                    <a:lnTo>
                      <a:pt x="1199" y="63"/>
                    </a:lnTo>
                    <a:cubicBezTo>
                      <a:pt x="1199" y="71"/>
                      <a:pt x="1198" y="76"/>
                      <a:pt x="1195" y="79"/>
                    </a:cubicBezTo>
                    <a:cubicBezTo>
                      <a:pt x="1193" y="83"/>
                      <a:pt x="1188" y="84"/>
                      <a:pt x="1183" y="84"/>
                    </a:cubicBezTo>
                    <a:cubicBezTo>
                      <a:pt x="1177" y="84"/>
                      <a:pt x="1173" y="82"/>
                      <a:pt x="1171" y="78"/>
                    </a:cubicBezTo>
                    <a:close/>
                    <a:moveTo>
                      <a:pt x="1311" y="60"/>
                    </a:moveTo>
                    <a:lnTo>
                      <a:pt x="1311" y="60"/>
                    </a:lnTo>
                    <a:cubicBezTo>
                      <a:pt x="1310" y="57"/>
                      <a:pt x="1308" y="55"/>
                      <a:pt x="1305" y="52"/>
                    </a:cubicBezTo>
                    <a:cubicBezTo>
                      <a:pt x="1302" y="50"/>
                      <a:pt x="1297" y="48"/>
                      <a:pt x="1291" y="45"/>
                    </a:cubicBezTo>
                    <a:cubicBezTo>
                      <a:pt x="1285" y="43"/>
                      <a:pt x="1281" y="41"/>
                      <a:pt x="1279" y="39"/>
                    </a:cubicBezTo>
                    <a:cubicBezTo>
                      <a:pt x="1277" y="38"/>
                      <a:pt x="1275" y="36"/>
                      <a:pt x="1274" y="35"/>
                    </a:cubicBezTo>
                    <a:cubicBezTo>
                      <a:pt x="1273" y="33"/>
                      <a:pt x="1273" y="31"/>
                      <a:pt x="1273" y="29"/>
                    </a:cubicBezTo>
                    <a:cubicBezTo>
                      <a:pt x="1273" y="25"/>
                      <a:pt x="1274" y="23"/>
                      <a:pt x="1276" y="21"/>
                    </a:cubicBezTo>
                    <a:cubicBezTo>
                      <a:pt x="1279" y="19"/>
                      <a:pt x="1282" y="18"/>
                      <a:pt x="1287" y="18"/>
                    </a:cubicBezTo>
                    <a:cubicBezTo>
                      <a:pt x="1293" y="18"/>
                      <a:pt x="1300" y="19"/>
                      <a:pt x="1308" y="23"/>
                    </a:cubicBezTo>
                    <a:lnTo>
                      <a:pt x="1312" y="11"/>
                    </a:lnTo>
                    <a:cubicBezTo>
                      <a:pt x="1304" y="7"/>
                      <a:pt x="1296" y="6"/>
                      <a:pt x="1287" y="6"/>
                    </a:cubicBezTo>
                    <a:cubicBezTo>
                      <a:pt x="1278" y="6"/>
                      <a:pt x="1271" y="8"/>
                      <a:pt x="1266" y="12"/>
                    </a:cubicBezTo>
                    <a:cubicBezTo>
                      <a:pt x="1261" y="16"/>
                      <a:pt x="1258" y="22"/>
                      <a:pt x="1258" y="29"/>
                    </a:cubicBezTo>
                    <a:cubicBezTo>
                      <a:pt x="1258" y="35"/>
                      <a:pt x="1260" y="40"/>
                      <a:pt x="1263" y="44"/>
                    </a:cubicBezTo>
                    <a:cubicBezTo>
                      <a:pt x="1267" y="48"/>
                      <a:pt x="1272" y="52"/>
                      <a:pt x="1280" y="55"/>
                    </a:cubicBezTo>
                    <a:cubicBezTo>
                      <a:pt x="1288" y="58"/>
                      <a:pt x="1293" y="61"/>
                      <a:pt x="1296" y="63"/>
                    </a:cubicBezTo>
                    <a:cubicBezTo>
                      <a:pt x="1298" y="65"/>
                      <a:pt x="1299" y="68"/>
                      <a:pt x="1299" y="72"/>
                    </a:cubicBezTo>
                    <a:cubicBezTo>
                      <a:pt x="1299" y="75"/>
                      <a:pt x="1298" y="78"/>
                      <a:pt x="1295" y="80"/>
                    </a:cubicBezTo>
                    <a:cubicBezTo>
                      <a:pt x="1293" y="82"/>
                      <a:pt x="1288" y="83"/>
                      <a:pt x="1283" y="83"/>
                    </a:cubicBezTo>
                    <a:cubicBezTo>
                      <a:pt x="1279" y="83"/>
                      <a:pt x="1275" y="83"/>
                      <a:pt x="1270" y="82"/>
                    </a:cubicBezTo>
                    <a:cubicBezTo>
                      <a:pt x="1266" y="81"/>
                      <a:pt x="1261" y="79"/>
                      <a:pt x="1257" y="77"/>
                    </a:cubicBezTo>
                    <a:lnTo>
                      <a:pt x="1257" y="91"/>
                    </a:lnTo>
                    <a:cubicBezTo>
                      <a:pt x="1264" y="94"/>
                      <a:pt x="1272" y="96"/>
                      <a:pt x="1282" y="96"/>
                    </a:cubicBezTo>
                    <a:cubicBezTo>
                      <a:pt x="1292" y="96"/>
                      <a:pt x="1299" y="93"/>
                      <a:pt x="1305" y="89"/>
                    </a:cubicBezTo>
                    <a:cubicBezTo>
                      <a:pt x="1311" y="84"/>
                      <a:pt x="1314" y="78"/>
                      <a:pt x="1314" y="71"/>
                    </a:cubicBezTo>
                    <a:cubicBezTo>
                      <a:pt x="1314" y="67"/>
                      <a:pt x="1313" y="63"/>
                      <a:pt x="1311" y="60"/>
                    </a:cubicBezTo>
                    <a:close/>
                    <a:moveTo>
                      <a:pt x="1367" y="95"/>
                    </a:moveTo>
                    <a:lnTo>
                      <a:pt x="1367" y="95"/>
                    </a:lnTo>
                    <a:cubicBezTo>
                      <a:pt x="1370" y="94"/>
                      <a:pt x="1373" y="93"/>
                      <a:pt x="1375" y="91"/>
                    </a:cubicBezTo>
                    <a:lnTo>
                      <a:pt x="1375" y="79"/>
                    </a:lnTo>
                    <a:cubicBezTo>
                      <a:pt x="1370" y="82"/>
                      <a:pt x="1364" y="84"/>
                      <a:pt x="1357" y="84"/>
                    </a:cubicBezTo>
                    <a:cubicBezTo>
                      <a:pt x="1352" y="84"/>
                      <a:pt x="1348" y="82"/>
                      <a:pt x="1345" y="78"/>
                    </a:cubicBezTo>
                    <a:cubicBezTo>
                      <a:pt x="1342" y="74"/>
                      <a:pt x="1340" y="69"/>
                      <a:pt x="1340" y="61"/>
                    </a:cubicBezTo>
                    <a:cubicBezTo>
                      <a:pt x="1340" y="46"/>
                      <a:pt x="1346" y="39"/>
                      <a:pt x="1358" y="39"/>
                    </a:cubicBezTo>
                    <a:cubicBezTo>
                      <a:pt x="1362" y="39"/>
                      <a:pt x="1366" y="40"/>
                      <a:pt x="1372" y="42"/>
                    </a:cubicBezTo>
                    <a:lnTo>
                      <a:pt x="1377" y="31"/>
                    </a:lnTo>
                    <a:cubicBezTo>
                      <a:pt x="1371" y="28"/>
                      <a:pt x="1365" y="27"/>
                      <a:pt x="1358" y="27"/>
                    </a:cubicBezTo>
                    <a:cubicBezTo>
                      <a:pt x="1348" y="27"/>
                      <a:pt x="1340" y="30"/>
                      <a:pt x="1334" y="36"/>
                    </a:cubicBezTo>
                    <a:cubicBezTo>
                      <a:pt x="1329" y="42"/>
                      <a:pt x="1326" y="50"/>
                      <a:pt x="1326" y="62"/>
                    </a:cubicBezTo>
                    <a:cubicBezTo>
                      <a:pt x="1326" y="73"/>
                      <a:pt x="1329" y="81"/>
                      <a:pt x="1334" y="87"/>
                    </a:cubicBezTo>
                    <a:cubicBezTo>
                      <a:pt x="1339" y="93"/>
                      <a:pt x="1347" y="96"/>
                      <a:pt x="1357" y="96"/>
                    </a:cubicBezTo>
                    <a:cubicBezTo>
                      <a:pt x="1361" y="96"/>
                      <a:pt x="1364" y="95"/>
                      <a:pt x="1367" y="95"/>
                    </a:cubicBezTo>
                    <a:close/>
                    <a:moveTo>
                      <a:pt x="1404" y="28"/>
                    </a:moveTo>
                    <a:lnTo>
                      <a:pt x="1404" y="28"/>
                    </a:lnTo>
                    <a:lnTo>
                      <a:pt x="1390" y="28"/>
                    </a:lnTo>
                    <a:lnTo>
                      <a:pt x="1390" y="94"/>
                    </a:lnTo>
                    <a:lnTo>
                      <a:pt x="1404" y="94"/>
                    </a:lnTo>
                    <a:lnTo>
                      <a:pt x="1404" y="28"/>
                    </a:lnTo>
                    <a:close/>
                    <a:moveTo>
                      <a:pt x="1391" y="16"/>
                    </a:moveTo>
                    <a:lnTo>
                      <a:pt x="1391" y="16"/>
                    </a:lnTo>
                    <a:cubicBezTo>
                      <a:pt x="1393" y="18"/>
                      <a:pt x="1395" y="18"/>
                      <a:pt x="1397" y="18"/>
                    </a:cubicBezTo>
                    <a:cubicBezTo>
                      <a:pt x="1400" y="18"/>
                      <a:pt x="1402" y="18"/>
                      <a:pt x="1403" y="16"/>
                    </a:cubicBezTo>
                    <a:cubicBezTo>
                      <a:pt x="1404" y="15"/>
                      <a:pt x="1405" y="13"/>
                      <a:pt x="1405" y="11"/>
                    </a:cubicBezTo>
                    <a:cubicBezTo>
                      <a:pt x="1405" y="8"/>
                      <a:pt x="1404" y="6"/>
                      <a:pt x="1403" y="5"/>
                    </a:cubicBezTo>
                    <a:cubicBezTo>
                      <a:pt x="1402" y="3"/>
                      <a:pt x="1400" y="3"/>
                      <a:pt x="1397" y="3"/>
                    </a:cubicBezTo>
                    <a:cubicBezTo>
                      <a:pt x="1395" y="3"/>
                      <a:pt x="1393" y="3"/>
                      <a:pt x="1391" y="5"/>
                    </a:cubicBezTo>
                    <a:cubicBezTo>
                      <a:pt x="1390" y="6"/>
                      <a:pt x="1389" y="8"/>
                      <a:pt x="1389" y="11"/>
                    </a:cubicBezTo>
                    <a:cubicBezTo>
                      <a:pt x="1389" y="13"/>
                      <a:pt x="1390" y="15"/>
                      <a:pt x="1391" y="16"/>
                    </a:cubicBezTo>
                    <a:close/>
                    <a:moveTo>
                      <a:pt x="1465" y="95"/>
                    </a:moveTo>
                    <a:lnTo>
                      <a:pt x="1465" y="95"/>
                    </a:lnTo>
                    <a:cubicBezTo>
                      <a:pt x="1468" y="94"/>
                      <a:pt x="1472" y="93"/>
                      <a:pt x="1475" y="91"/>
                    </a:cubicBezTo>
                    <a:lnTo>
                      <a:pt x="1475" y="80"/>
                    </a:lnTo>
                    <a:cubicBezTo>
                      <a:pt x="1471" y="81"/>
                      <a:pt x="1468" y="83"/>
                      <a:pt x="1464" y="83"/>
                    </a:cubicBezTo>
                    <a:cubicBezTo>
                      <a:pt x="1461" y="84"/>
                      <a:pt x="1457" y="84"/>
                      <a:pt x="1454" y="84"/>
                    </a:cubicBezTo>
                    <a:cubicBezTo>
                      <a:pt x="1448" y="84"/>
                      <a:pt x="1443" y="83"/>
                      <a:pt x="1440" y="79"/>
                    </a:cubicBezTo>
                    <a:cubicBezTo>
                      <a:pt x="1436" y="76"/>
                      <a:pt x="1435" y="71"/>
                      <a:pt x="1434" y="64"/>
                    </a:cubicBezTo>
                    <a:lnTo>
                      <a:pt x="1479" y="64"/>
                    </a:lnTo>
                    <a:lnTo>
                      <a:pt x="1479" y="57"/>
                    </a:lnTo>
                    <a:cubicBezTo>
                      <a:pt x="1479" y="47"/>
                      <a:pt x="1476" y="40"/>
                      <a:pt x="1471" y="35"/>
                    </a:cubicBezTo>
                    <a:cubicBezTo>
                      <a:pt x="1466" y="30"/>
                      <a:pt x="1459" y="27"/>
                      <a:pt x="1450" y="27"/>
                    </a:cubicBezTo>
                    <a:cubicBezTo>
                      <a:pt x="1441" y="27"/>
                      <a:pt x="1433" y="30"/>
                      <a:pt x="1428" y="36"/>
                    </a:cubicBezTo>
                    <a:cubicBezTo>
                      <a:pt x="1423" y="42"/>
                      <a:pt x="1420" y="51"/>
                      <a:pt x="1420" y="62"/>
                    </a:cubicBezTo>
                    <a:cubicBezTo>
                      <a:pt x="1420" y="72"/>
                      <a:pt x="1423" y="81"/>
                      <a:pt x="1429" y="87"/>
                    </a:cubicBezTo>
                    <a:cubicBezTo>
                      <a:pt x="1434" y="93"/>
                      <a:pt x="1443" y="96"/>
                      <a:pt x="1453" y="96"/>
                    </a:cubicBezTo>
                    <a:cubicBezTo>
                      <a:pt x="1457" y="96"/>
                      <a:pt x="1461" y="95"/>
                      <a:pt x="1465" y="95"/>
                    </a:cubicBezTo>
                    <a:close/>
                    <a:moveTo>
                      <a:pt x="1461" y="42"/>
                    </a:moveTo>
                    <a:lnTo>
                      <a:pt x="1461" y="42"/>
                    </a:lnTo>
                    <a:cubicBezTo>
                      <a:pt x="1463" y="45"/>
                      <a:pt x="1465" y="49"/>
                      <a:pt x="1465" y="54"/>
                    </a:cubicBezTo>
                    <a:lnTo>
                      <a:pt x="1435" y="54"/>
                    </a:lnTo>
                    <a:cubicBezTo>
                      <a:pt x="1435" y="49"/>
                      <a:pt x="1437" y="45"/>
                      <a:pt x="1440" y="42"/>
                    </a:cubicBezTo>
                    <a:cubicBezTo>
                      <a:pt x="1442" y="39"/>
                      <a:pt x="1446" y="38"/>
                      <a:pt x="1450" y="38"/>
                    </a:cubicBezTo>
                    <a:cubicBezTo>
                      <a:pt x="1455" y="38"/>
                      <a:pt x="1458" y="39"/>
                      <a:pt x="1461" y="42"/>
                    </a:cubicBezTo>
                    <a:close/>
                    <a:moveTo>
                      <a:pt x="1553" y="51"/>
                    </a:moveTo>
                    <a:lnTo>
                      <a:pt x="1553" y="51"/>
                    </a:lnTo>
                    <a:cubicBezTo>
                      <a:pt x="1553" y="35"/>
                      <a:pt x="1545" y="27"/>
                      <a:pt x="1529" y="27"/>
                    </a:cubicBezTo>
                    <a:cubicBezTo>
                      <a:pt x="1525" y="27"/>
                      <a:pt x="1521" y="28"/>
                      <a:pt x="1517" y="29"/>
                    </a:cubicBezTo>
                    <a:cubicBezTo>
                      <a:pt x="1513" y="31"/>
                      <a:pt x="1511" y="34"/>
                      <a:pt x="1509" y="37"/>
                    </a:cubicBezTo>
                    <a:lnTo>
                      <a:pt x="1508" y="37"/>
                    </a:lnTo>
                    <a:lnTo>
                      <a:pt x="1506" y="28"/>
                    </a:lnTo>
                    <a:lnTo>
                      <a:pt x="1495" y="28"/>
                    </a:lnTo>
                    <a:lnTo>
                      <a:pt x="1495" y="94"/>
                    </a:lnTo>
                    <a:lnTo>
                      <a:pt x="1509" y="94"/>
                    </a:lnTo>
                    <a:lnTo>
                      <a:pt x="1509" y="61"/>
                    </a:lnTo>
                    <a:cubicBezTo>
                      <a:pt x="1509" y="53"/>
                      <a:pt x="1510" y="47"/>
                      <a:pt x="1513" y="44"/>
                    </a:cubicBezTo>
                    <a:cubicBezTo>
                      <a:pt x="1516" y="40"/>
                      <a:pt x="1520" y="38"/>
                      <a:pt x="1526" y="38"/>
                    </a:cubicBezTo>
                    <a:cubicBezTo>
                      <a:pt x="1531" y="38"/>
                      <a:pt x="1534" y="40"/>
                      <a:pt x="1536" y="42"/>
                    </a:cubicBezTo>
                    <a:cubicBezTo>
                      <a:pt x="1538" y="45"/>
                      <a:pt x="1539" y="49"/>
                      <a:pt x="1539" y="54"/>
                    </a:cubicBezTo>
                    <a:lnTo>
                      <a:pt x="1539" y="94"/>
                    </a:lnTo>
                    <a:lnTo>
                      <a:pt x="1553" y="94"/>
                    </a:lnTo>
                    <a:lnTo>
                      <a:pt x="1553" y="51"/>
                    </a:lnTo>
                    <a:close/>
                    <a:moveTo>
                      <a:pt x="1610" y="95"/>
                    </a:moveTo>
                    <a:lnTo>
                      <a:pt x="1610" y="95"/>
                    </a:lnTo>
                    <a:cubicBezTo>
                      <a:pt x="1613" y="94"/>
                      <a:pt x="1615" y="93"/>
                      <a:pt x="1618" y="91"/>
                    </a:cubicBezTo>
                    <a:lnTo>
                      <a:pt x="1618" y="79"/>
                    </a:lnTo>
                    <a:cubicBezTo>
                      <a:pt x="1612" y="82"/>
                      <a:pt x="1606" y="84"/>
                      <a:pt x="1600" y="84"/>
                    </a:cubicBezTo>
                    <a:cubicBezTo>
                      <a:pt x="1595" y="84"/>
                      <a:pt x="1590" y="82"/>
                      <a:pt x="1588" y="78"/>
                    </a:cubicBezTo>
                    <a:cubicBezTo>
                      <a:pt x="1585" y="74"/>
                      <a:pt x="1583" y="69"/>
                      <a:pt x="1583" y="61"/>
                    </a:cubicBezTo>
                    <a:cubicBezTo>
                      <a:pt x="1583" y="46"/>
                      <a:pt x="1589" y="39"/>
                      <a:pt x="1600" y="39"/>
                    </a:cubicBezTo>
                    <a:cubicBezTo>
                      <a:pt x="1604" y="39"/>
                      <a:pt x="1609" y="40"/>
                      <a:pt x="1615" y="42"/>
                    </a:cubicBezTo>
                    <a:lnTo>
                      <a:pt x="1619" y="31"/>
                    </a:lnTo>
                    <a:cubicBezTo>
                      <a:pt x="1614" y="28"/>
                      <a:pt x="1608" y="27"/>
                      <a:pt x="1601" y="27"/>
                    </a:cubicBezTo>
                    <a:cubicBezTo>
                      <a:pt x="1590" y="27"/>
                      <a:pt x="1582" y="30"/>
                      <a:pt x="1577" y="36"/>
                    </a:cubicBezTo>
                    <a:cubicBezTo>
                      <a:pt x="1571" y="42"/>
                      <a:pt x="1569" y="50"/>
                      <a:pt x="1569" y="62"/>
                    </a:cubicBezTo>
                    <a:cubicBezTo>
                      <a:pt x="1569" y="73"/>
                      <a:pt x="1571" y="81"/>
                      <a:pt x="1577" y="87"/>
                    </a:cubicBezTo>
                    <a:cubicBezTo>
                      <a:pt x="1582" y="93"/>
                      <a:pt x="1589" y="96"/>
                      <a:pt x="1599" y="96"/>
                    </a:cubicBezTo>
                    <a:cubicBezTo>
                      <a:pt x="1603" y="96"/>
                      <a:pt x="1607" y="95"/>
                      <a:pt x="1610" y="95"/>
                    </a:cubicBezTo>
                    <a:close/>
                    <a:moveTo>
                      <a:pt x="1674" y="95"/>
                    </a:moveTo>
                    <a:lnTo>
                      <a:pt x="1674" y="95"/>
                    </a:lnTo>
                    <a:cubicBezTo>
                      <a:pt x="1677" y="94"/>
                      <a:pt x="1681" y="93"/>
                      <a:pt x="1684" y="91"/>
                    </a:cubicBezTo>
                    <a:lnTo>
                      <a:pt x="1684" y="80"/>
                    </a:lnTo>
                    <a:cubicBezTo>
                      <a:pt x="1680" y="81"/>
                      <a:pt x="1676" y="83"/>
                      <a:pt x="1673" y="83"/>
                    </a:cubicBezTo>
                    <a:cubicBezTo>
                      <a:pt x="1670" y="84"/>
                      <a:pt x="1666" y="84"/>
                      <a:pt x="1662" y="84"/>
                    </a:cubicBezTo>
                    <a:cubicBezTo>
                      <a:pt x="1656" y="84"/>
                      <a:pt x="1652" y="83"/>
                      <a:pt x="1648" y="79"/>
                    </a:cubicBezTo>
                    <a:cubicBezTo>
                      <a:pt x="1645" y="76"/>
                      <a:pt x="1643" y="71"/>
                      <a:pt x="1643" y="64"/>
                    </a:cubicBezTo>
                    <a:lnTo>
                      <a:pt x="1687" y="64"/>
                    </a:lnTo>
                    <a:lnTo>
                      <a:pt x="1687" y="57"/>
                    </a:lnTo>
                    <a:cubicBezTo>
                      <a:pt x="1687" y="47"/>
                      <a:pt x="1685" y="40"/>
                      <a:pt x="1680" y="35"/>
                    </a:cubicBezTo>
                    <a:cubicBezTo>
                      <a:pt x="1675" y="30"/>
                      <a:pt x="1668" y="27"/>
                      <a:pt x="1659" y="27"/>
                    </a:cubicBezTo>
                    <a:cubicBezTo>
                      <a:pt x="1649" y="27"/>
                      <a:pt x="1642" y="30"/>
                      <a:pt x="1637" y="36"/>
                    </a:cubicBezTo>
                    <a:cubicBezTo>
                      <a:pt x="1631" y="42"/>
                      <a:pt x="1629" y="51"/>
                      <a:pt x="1629" y="62"/>
                    </a:cubicBezTo>
                    <a:cubicBezTo>
                      <a:pt x="1629" y="72"/>
                      <a:pt x="1632" y="81"/>
                      <a:pt x="1637" y="87"/>
                    </a:cubicBezTo>
                    <a:cubicBezTo>
                      <a:pt x="1643" y="93"/>
                      <a:pt x="1651" y="96"/>
                      <a:pt x="1662" y="96"/>
                    </a:cubicBezTo>
                    <a:cubicBezTo>
                      <a:pt x="1666" y="96"/>
                      <a:pt x="1670" y="95"/>
                      <a:pt x="1674" y="95"/>
                    </a:cubicBezTo>
                    <a:close/>
                    <a:moveTo>
                      <a:pt x="1669" y="42"/>
                    </a:moveTo>
                    <a:lnTo>
                      <a:pt x="1669" y="42"/>
                    </a:lnTo>
                    <a:cubicBezTo>
                      <a:pt x="1672" y="45"/>
                      <a:pt x="1673" y="49"/>
                      <a:pt x="1673" y="54"/>
                    </a:cubicBezTo>
                    <a:lnTo>
                      <a:pt x="1643" y="54"/>
                    </a:lnTo>
                    <a:cubicBezTo>
                      <a:pt x="1644" y="49"/>
                      <a:pt x="1645" y="45"/>
                      <a:pt x="1648" y="42"/>
                    </a:cubicBezTo>
                    <a:cubicBezTo>
                      <a:pt x="1651" y="39"/>
                      <a:pt x="1654" y="38"/>
                      <a:pt x="1659" y="38"/>
                    </a:cubicBezTo>
                    <a:cubicBezTo>
                      <a:pt x="1663" y="38"/>
                      <a:pt x="1667" y="39"/>
                      <a:pt x="1669" y="42"/>
                    </a:cubicBezTo>
                    <a:close/>
                    <a:moveTo>
                      <a:pt x="1747" y="67"/>
                    </a:moveTo>
                    <a:lnTo>
                      <a:pt x="1747" y="67"/>
                    </a:lnTo>
                    <a:cubicBezTo>
                      <a:pt x="1745" y="65"/>
                      <a:pt x="1744" y="63"/>
                      <a:pt x="1741" y="61"/>
                    </a:cubicBezTo>
                    <a:cubicBezTo>
                      <a:pt x="1739" y="59"/>
                      <a:pt x="1735" y="57"/>
                      <a:pt x="1729" y="55"/>
                    </a:cubicBezTo>
                    <a:cubicBezTo>
                      <a:pt x="1723" y="53"/>
                      <a:pt x="1718" y="51"/>
                      <a:pt x="1716" y="49"/>
                    </a:cubicBezTo>
                    <a:cubicBezTo>
                      <a:pt x="1715" y="48"/>
                      <a:pt x="1714" y="46"/>
                      <a:pt x="1714" y="44"/>
                    </a:cubicBezTo>
                    <a:cubicBezTo>
                      <a:pt x="1714" y="40"/>
                      <a:pt x="1717" y="38"/>
                      <a:pt x="1725" y="38"/>
                    </a:cubicBezTo>
                    <a:cubicBezTo>
                      <a:pt x="1730" y="38"/>
                      <a:pt x="1736" y="39"/>
                      <a:pt x="1743" y="42"/>
                    </a:cubicBezTo>
                    <a:lnTo>
                      <a:pt x="1747" y="32"/>
                    </a:lnTo>
                    <a:cubicBezTo>
                      <a:pt x="1740" y="28"/>
                      <a:pt x="1733" y="27"/>
                      <a:pt x="1725" y="27"/>
                    </a:cubicBezTo>
                    <a:cubicBezTo>
                      <a:pt x="1717" y="27"/>
                      <a:pt x="1711" y="28"/>
                      <a:pt x="1707" y="32"/>
                    </a:cubicBezTo>
                    <a:cubicBezTo>
                      <a:pt x="1702" y="35"/>
                      <a:pt x="1700" y="39"/>
                      <a:pt x="1700" y="45"/>
                    </a:cubicBezTo>
                    <a:cubicBezTo>
                      <a:pt x="1700" y="50"/>
                      <a:pt x="1701" y="53"/>
                      <a:pt x="1704" y="56"/>
                    </a:cubicBezTo>
                    <a:cubicBezTo>
                      <a:pt x="1706" y="59"/>
                      <a:pt x="1712" y="62"/>
                      <a:pt x="1719" y="65"/>
                    </a:cubicBezTo>
                    <a:cubicBezTo>
                      <a:pt x="1723" y="67"/>
                      <a:pt x="1726" y="68"/>
                      <a:pt x="1728" y="69"/>
                    </a:cubicBezTo>
                    <a:cubicBezTo>
                      <a:pt x="1731" y="70"/>
                      <a:pt x="1732" y="72"/>
                      <a:pt x="1733" y="73"/>
                    </a:cubicBezTo>
                    <a:cubicBezTo>
                      <a:pt x="1734" y="74"/>
                      <a:pt x="1735" y="75"/>
                      <a:pt x="1735" y="77"/>
                    </a:cubicBezTo>
                    <a:cubicBezTo>
                      <a:pt x="1735" y="82"/>
                      <a:pt x="1730" y="85"/>
                      <a:pt x="1722" y="85"/>
                    </a:cubicBezTo>
                    <a:cubicBezTo>
                      <a:pt x="1715" y="85"/>
                      <a:pt x="1708" y="83"/>
                      <a:pt x="1700" y="79"/>
                    </a:cubicBezTo>
                    <a:lnTo>
                      <a:pt x="1700" y="92"/>
                    </a:lnTo>
                    <a:cubicBezTo>
                      <a:pt x="1705" y="94"/>
                      <a:pt x="1712" y="96"/>
                      <a:pt x="1721" y="96"/>
                    </a:cubicBezTo>
                    <a:cubicBezTo>
                      <a:pt x="1730" y="96"/>
                      <a:pt x="1737" y="94"/>
                      <a:pt x="1741" y="90"/>
                    </a:cubicBezTo>
                    <a:cubicBezTo>
                      <a:pt x="1746" y="87"/>
                      <a:pt x="1748" y="82"/>
                      <a:pt x="1748" y="75"/>
                    </a:cubicBezTo>
                    <a:cubicBezTo>
                      <a:pt x="1748" y="72"/>
                      <a:pt x="1748" y="70"/>
                      <a:pt x="1747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BB978A2A-3685-BF4A-B10C-AED626B78212}"/>
              </a:ext>
            </a:extLst>
          </p:cNvPr>
          <p:cNvGrpSpPr/>
          <p:nvPr/>
        </p:nvGrpSpPr>
        <p:grpSpPr>
          <a:xfrm>
            <a:off x="7966842" y="5460918"/>
            <a:ext cx="4229101" cy="1397335"/>
            <a:chOff x="7966842" y="5489793"/>
            <a:chExt cx="4229101" cy="1397335"/>
          </a:xfrm>
        </p:grpSpPr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11102BAC-3512-5A45-A14A-A9060CC06C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6842" y="5489793"/>
              <a:ext cx="4229101" cy="1397335"/>
            </a:xfrm>
            <a:custGeom>
              <a:avLst/>
              <a:gdLst>
                <a:gd name="T0" fmla="*/ 4441 w 4441"/>
                <a:gd name="T1" fmla="*/ 0 h 1465"/>
                <a:gd name="T2" fmla="*/ 4441 w 4441"/>
                <a:gd name="T3" fmla="*/ 0 h 1465"/>
                <a:gd name="T4" fmla="*/ 258 w 4441"/>
                <a:gd name="T5" fmla="*/ 391 h 1465"/>
                <a:gd name="T6" fmla="*/ 0 w 4441"/>
                <a:gd name="T7" fmla="*/ 708 h 1465"/>
                <a:gd name="T8" fmla="*/ 0 w 4441"/>
                <a:gd name="T9" fmla="*/ 1465 h 1465"/>
                <a:gd name="T10" fmla="*/ 4441 w 4441"/>
                <a:gd name="T11" fmla="*/ 1465 h 1465"/>
                <a:gd name="T12" fmla="*/ 4441 w 4441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1" h="1465">
                  <a:moveTo>
                    <a:pt x="4441" y="0"/>
                  </a:moveTo>
                  <a:lnTo>
                    <a:pt x="4441" y="0"/>
                  </a:lnTo>
                  <a:cubicBezTo>
                    <a:pt x="2897" y="0"/>
                    <a:pt x="1461" y="144"/>
                    <a:pt x="258" y="391"/>
                  </a:cubicBezTo>
                  <a:cubicBezTo>
                    <a:pt x="108" y="422"/>
                    <a:pt x="0" y="555"/>
                    <a:pt x="0" y="708"/>
                  </a:cubicBezTo>
                  <a:lnTo>
                    <a:pt x="0" y="1465"/>
                  </a:lnTo>
                  <a:lnTo>
                    <a:pt x="4441" y="146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xmlns="" id="{5F51E91B-9E8A-2B45-BE2A-FF24C00D084B}"/>
                </a:ext>
              </a:extLst>
            </p:cNvPr>
            <p:cNvSpPr txBox="1"/>
            <p:nvPr userDrawn="1"/>
          </p:nvSpPr>
          <p:spPr>
            <a:xfrm>
              <a:off x="8262519" y="6088432"/>
              <a:ext cx="3162719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 dirty="0" err="1">
                  <a:solidFill>
                    <a:schemeClr val="bg1"/>
                  </a:solidFill>
                </a:rPr>
                <a:t>hs-mittweida.de</a:t>
              </a: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feld 58">
            <a:extLst>
              <a:ext uri="{FF2B5EF4-FFF2-40B4-BE49-F238E27FC236}">
                <a16:creationId xmlns:a16="http://schemas.microsoft.com/office/drawing/2014/main" xmlns="" id="{4E0E554B-7B9C-234E-8198-8944991DD3A2}"/>
              </a:ext>
            </a:extLst>
          </p:cNvPr>
          <p:cNvSpPr txBox="1"/>
          <p:nvPr/>
        </p:nvSpPr>
        <p:spPr>
          <a:xfrm>
            <a:off x="1367246" y="565622"/>
            <a:ext cx="653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Soziale Arbeit</a:t>
            </a:r>
          </a:p>
        </p:txBody>
      </p:sp>
      <p:grpSp>
        <p:nvGrpSpPr>
          <p:cNvPr id="60" name="Group 20">
            <a:extLst>
              <a:ext uri="{FF2B5EF4-FFF2-40B4-BE49-F238E27FC236}">
                <a16:creationId xmlns:a16="http://schemas.microsoft.com/office/drawing/2014/main" xmlns="" id="{EB554345-A70C-3F4C-83F0-B8EBFBA9B2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68" y="518027"/>
            <a:ext cx="490538" cy="495300"/>
            <a:chOff x="4625" y="2604"/>
            <a:chExt cx="309" cy="312"/>
          </a:xfrm>
        </p:grpSpPr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xmlns="" id="{6368B80B-D0AA-7543-A66A-0A35E474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604"/>
              <a:ext cx="309" cy="312"/>
            </a:xfrm>
            <a:custGeom>
              <a:avLst/>
              <a:gdLst>
                <a:gd name="T0" fmla="*/ 256 w 513"/>
                <a:gd name="T1" fmla="*/ 514 h 514"/>
                <a:gd name="T2" fmla="*/ 256 w 513"/>
                <a:gd name="T3" fmla="*/ 514 h 514"/>
                <a:gd name="T4" fmla="*/ 513 w 513"/>
                <a:gd name="T5" fmla="*/ 257 h 514"/>
                <a:gd name="T6" fmla="*/ 256 w 513"/>
                <a:gd name="T7" fmla="*/ 0 h 514"/>
                <a:gd name="T8" fmla="*/ 0 w 513"/>
                <a:gd name="T9" fmla="*/ 257 h 514"/>
                <a:gd name="T10" fmla="*/ 256 w 513"/>
                <a:gd name="T11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514">
                  <a:moveTo>
                    <a:pt x="256" y="514"/>
                  </a:moveTo>
                  <a:lnTo>
                    <a:pt x="256" y="514"/>
                  </a:lnTo>
                  <a:cubicBezTo>
                    <a:pt x="398" y="514"/>
                    <a:pt x="513" y="399"/>
                    <a:pt x="513" y="257"/>
                  </a:cubicBezTo>
                  <a:cubicBezTo>
                    <a:pt x="513" y="115"/>
                    <a:pt x="398" y="0"/>
                    <a:pt x="256" y="0"/>
                  </a:cubicBez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6" y="51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xmlns="" id="{D10ABF1F-1E1E-BE4D-9D91-4BF37D55B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8" y="2676"/>
              <a:ext cx="243" cy="168"/>
            </a:xfrm>
            <a:custGeom>
              <a:avLst/>
              <a:gdLst>
                <a:gd name="T0" fmla="*/ 252 w 403"/>
                <a:gd name="T1" fmla="*/ 192 h 276"/>
                <a:gd name="T2" fmla="*/ 252 w 403"/>
                <a:gd name="T3" fmla="*/ 192 h 276"/>
                <a:gd name="T4" fmla="*/ 252 w 403"/>
                <a:gd name="T5" fmla="*/ 276 h 276"/>
                <a:gd name="T6" fmla="*/ 149 w 403"/>
                <a:gd name="T7" fmla="*/ 192 h 276"/>
                <a:gd name="T8" fmla="*/ 149 w 403"/>
                <a:gd name="T9" fmla="*/ 192 h 276"/>
                <a:gd name="T10" fmla="*/ 149 w 403"/>
                <a:gd name="T11" fmla="*/ 276 h 276"/>
                <a:gd name="T12" fmla="*/ 249 w 403"/>
                <a:gd name="T13" fmla="*/ 48 h 276"/>
                <a:gd name="T14" fmla="*/ 249 w 403"/>
                <a:gd name="T15" fmla="*/ 48 h 276"/>
                <a:gd name="T16" fmla="*/ 201 w 403"/>
                <a:gd name="T17" fmla="*/ 95 h 276"/>
                <a:gd name="T18" fmla="*/ 153 w 403"/>
                <a:gd name="T19" fmla="*/ 48 h 276"/>
                <a:gd name="T20" fmla="*/ 201 w 403"/>
                <a:gd name="T21" fmla="*/ 0 h 276"/>
                <a:gd name="T22" fmla="*/ 249 w 403"/>
                <a:gd name="T23" fmla="*/ 48 h 276"/>
                <a:gd name="T24" fmla="*/ 249 w 403"/>
                <a:gd name="T25" fmla="*/ 48 h 276"/>
                <a:gd name="T26" fmla="*/ 110 w 403"/>
                <a:gd name="T27" fmla="*/ 276 h 276"/>
                <a:gd name="T28" fmla="*/ 110 w 403"/>
                <a:gd name="T29" fmla="*/ 276 h 276"/>
                <a:gd name="T30" fmla="*/ 110 w 403"/>
                <a:gd name="T31" fmla="*/ 156 h 276"/>
                <a:gd name="T32" fmla="*/ 141 w 403"/>
                <a:gd name="T33" fmla="*/ 125 h 276"/>
                <a:gd name="T34" fmla="*/ 261 w 403"/>
                <a:gd name="T35" fmla="*/ 125 h 276"/>
                <a:gd name="T36" fmla="*/ 292 w 403"/>
                <a:gd name="T37" fmla="*/ 156 h 276"/>
                <a:gd name="T38" fmla="*/ 292 w 403"/>
                <a:gd name="T39" fmla="*/ 276 h 276"/>
                <a:gd name="T40" fmla="*/ 201 w 403"/>
                <a:gd name="T41" fmla="*/ 125 h 276"/>
                <a:gd name="T42" fmla="*/ 201 w 403"/>
                <a:gd name="T43" fmla="*/ 125 h 276"/>
                <a:gd name="T44" fmla="*/ 201 w 403"/>
                <a:gd name="T45" fmla="*/ 180 h 276"/>
                <a:gd name="T46" fmla="*/ 372 w 403"/>
                <a:gd name="T47" fmla="*/ 164 h 276"/>
                <a:gd name="T48" fmla="*/ 372 w 403"/>
                <a:gd name="T49" fmla="*/ 164 h 276"/>
                <a:gd name="T50" fmla="*/ 372 w 403"/>
                <a:gd name="T51" fmla="*/ 228 h 276"/>
                <a:gd name="T52" fmla="*/ 370 w 403"/>
                <a:gd name="T53" fmla="*/ 52 h 276"/>
                <a:gd name="T54" fmla="*/ 370 w 403"/>
                <a:gd name="T55" fmla="*/ 52 h 276"/>
                <a:gd name="T56" fmla="*/ 333 w 403"/>
                <a:gd name="T57" fmla="*/ 89 h 276"/>
                <a:gd name="T58" fmla="*/ 296 w 403"/>
                <a:gd name="T59" fmla="*/ 52 h 276"/>
                <a:gd name="T60" fmla="*/ 333 w 403"/>
                <a:gd name="T61" fmla="*/ 15 h 276"/>
                <a:gd name="T62" fmla="*/ 370 w 403"/>
                <a:gd name="T63" fmla="*/ 52 h 276"/>
                <a:gd name="T64" fmla="*/ 370 w 403"/>
                <a:gd name="T65" fmla="*/ 52 h 276"/>
                <a:gd name="T66" fmla="*/ 292 w 403"/>
                <a:gd name="T67" fmla="*/ 111 h 276"/>
                <a:gd name="T68" fmla="*/ 292 w 403"/>
                <a:gd name="T69" fmla="*/ 111 h 276"/>
                <a:gd name="T70" fmla="*/ 379 w 403"/>
                <a:gd name="T71" fmla="*/ 111 h 276"/>
                <a:gd name="T72" fmla="*/ 403 w 403"/>
                <a:gd name="T73" fmla="*/ 135 h 276"/>
                <a:gd name="T74" fmla="*/ 403 w 403"/>
                <a:gd name="T75" fmla="*/ 228 h 276"/>
                <a:gd name="T76" fmla="*/ 333 w 403"/>
                <a:gd name="T77" fmla="*/ 111 h 276"/>
                <a:gd name="T78" fmla="*/ 333 w 403"/>
                <a:gd name="T79" fmla="*/ 111 h 276"/>
                <a:gd name="T80" fmla="*/ 333 w 403"/>
                <a:gd name="T81" fmla="*/ 154 h 276"/>
                <a:gd name="T82" fmla="*/ 30 w 403"/>
                <a:gd name="T83" fmla="*/ 164 h 276"/>
                <a:gd name="T84" fmla="*/ 30 w 403"/>
                <a:gd name="T85" fmla="*/ 164 h 276"/>
                <a:gd name="T86" fmla="*/ 30 w 403"/>
                <a:gd name="T87" fmla="*/ 228 h 276"/>
                <a:gd name="T88" fmla="*/ 107 w 403"/>
                <a:gd name="T89" fmla="*/ 52 h 276"/>
                <a:gd name="T90" fmla="*/ 107 w 403"/>
                <a:gd name="T91" fmla="*/ 52 h 276"/>
                <a:gd name="T92" fmla="*/ 70 w 403"/>
                <a:gd name="T93" fmla="*/ 89 h 276"/>
                <a:gd name="T94" fmla="*/ 33 w 403"/>
                <a:gd name="T95" fmla="*/ 52 h 276"/>
                <a:gd name="T96" fmla="*/ 70 w 403"/>
                <a:gd name="T97" fmla="*/ 15 h 276"/>
                <a:gd name="T98" fmla="*/ 107 w 403"/>
                <a:gd name="T99" fmla="*/ 52 h 276"/>
                <a:gd name="T100" fmla="*/ 107 w 403"/>
                <a:gd name="T101" fmla="*/ 52 h 276"/>
                <a:gd name="T102" fmla="*/ 0 w 403"/>
                <a:gd name="T103" fmla="*/ 228 h 276"/>
                <a:gd name="T104" fmla="*/ 0 w 403"/>
                <a:gd name="T105" fmla="*/ 228 h 276"/>
                <a:gd name="T106" fmla="*/ 0 w 403"/>
                <a:gd name="T107" fmla="*/ 135 h 276"/>
                <a:gd name="T108" fmla="*/ 24 w 403"/>
                <a:gd name="T109" fmla="*/ 111 h 276"/>
                <a:gd name="T110" fmla="*/ 114 w 403"/>
                <a:gd name="T111" fmla="*/ 111 h 276"/>
                <a:gd name="T112" fmla="*/ 70 w 403"/>
                <a:gd name="T113" fmla="*/ 111 h 276"/>
                <a:gd name="T114" fmla="*/ 70 w 403"/>
                <a:gd name="T115" fmla="*/ 111 h 276"/>
                <a:gd name="T116" fmla="*/ 70 w 403"/>
                <a:gd name="T117" fmla="*/ 15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3" h="276">
                  <a:moveTo>
                    <a:pt x="252" y="192"/>
                  </a:moveTo>
                  <a:lnTo>
                    <a:pt x="252" y="192"/>
                  </a:lnTo>
                  <a:lnTo>
                    <a:pt x="252" y="276"/>
                  </a:lnTo>
                  <a:moveTo>
                    <a:pt x="149" y="192"/>
                  </a:moveTo>
                  <a:lnTo>
                    <a:pt x="149" y="192"/>
                  </a:lnTo>
                  <a:lnTo>
                    <a:pt x="149" y="276"/>
                  </a:lnTo>
                  <a:moveTo>
                    <a:pt x="249" y="48"/>
                  </a:moveTo>
                  <a:lnTo>
                    <a:pt x="249" y="48"/>
                  </a:lnTo>
                  <a:cubicBezTo>
                    <a:pt x="249" y="74"/>
                    <a:pt x="228" y="95"/>
                    <a:pt x="201" y="95"/>
                  </a:cubicBezTo>
                  <a:cubicBezTo>
                    <a:pt x="175" y="95"/>
                    <a:pt x="153" y="74"/>
                    <a:pt x="153" y="48"/>
                  </a:cubicBezTo>
                  <a:cubicBezTo>
                    <a:pt x="153" y="22"/>
                    <a:pt x="175" y="0"/>
                    <a:pt x="201" y="0"/>
                  </a:cubicBezTo>
                  <a:cubicBezTo>
                    <a:pt x="228" y="0"/>
                    <a:pt x="249" y="22"/>
                    <a:pt x="249" y="48"/>
                  </a:cubicBezTo>
                  <a:lnTo>
                    <a:pt x="249" y="48"/>
                  </a:lnTo>
                  <a:close/>
                  <a:moveTo>
                    <a:pt x="110" y="276"/>
                  </a:moveTo>
                  <a:lnTo>
                    <a:pt x="110" y="276"/>
                  </a:lnTo>
                  <a:lnTo>
                    <a:pt x="110" y="156"/>
                  </a:lnTo>
                  <a:cubicBezTo>
                    <a:pt x="110" y="139"/>
                    <a:pt x="124" y="125"/>
                    <a:pt x="141" y="125"/>
                  </a:cubicBezTo>
                  <a:lnTo>
                    <a:pt x="261" y="125"/>
                  </a:lnTo>
                  <a:cubicBezTo>
                    <a:pt x="278" y="125"/>
                    <a:pt x="292" y="139"/>
                    <a:pt x="292" y="156"/>
                  </a:cubicBezTo>
                  <a:lnTo>
                    <a:pt x="292" y="276"/>
                  </a:lnTo>
                  <a:moveTo>
                    <a:pt x="201" y="125"/>
                  </a:moveTo>
                  <a:lnTo>
                    <a:pt x="201" y="125"/>
                  </a:lnTo>
                  <a:lnTo>
                    <a:pt x="201" y="180"/>
                  </a:lnTo>
                  <a:moveTo>
                    <a:pt x="372" y="164"/>
                  </a:moveTo>
                  <a:lnTo>
                    <a:pt x="372" y="164"/>
                  </a:lnTo>
                  <a:lnTo>
                    <a:pt x="372" y="228"/>
                  </a:lnTo>
                  <a:moveTo>
                    <a:pt x="370" y="52"/>
                  </a:moveTo>
                  <a:lnTo>
                    <a:pt x="370" y="52"/>
                  </a:lnTo>
                  <a:cubicBezTo>
                    <a:pt x="370" y="72"/>
                    <a:pt x="353" y="89"/>
                    <a:pt x="333" y="89"/>
                  </a:cubicBezTo>
                  <a:cubicBezTo>
                    <a:pt x="312" y="89"/>
                    <a:pt x="296" y="72"/>
                    <a:pt x="296" y="52"/>
                  </a:cubicBezTo>
                  <a:cubicBezTo>
                    <a:pt x="296" y="32"/>
                    <a:pt x="312" y="15"/>
                    <a:pt x="333" y="15"/>
                  </a:cubicBezTo>
                  <a:cubicBezTo>
                    <a:pt x="353" y="15"/>
                    <a:pt x="370" y="32"/>
                    <a:pt x="370" y="52"/>
                  </a:cubicBezTo>
                  <a:lnTo>
                    <a:pt x="370" y="52"/>
                  </a:lnTo>
                  <a:close/>
                  <a:moveTo>
                    <a:pt x="292" y="111"/>
                  </a:moveTo>
                  <a:lnTo>
                    <a:pt x="292" y="111"/>
                  </a:lnTo>
                  <a:lnTo>
                    <a:pt x="379" y="111"/>
                  </a:lnTo>
                  <a:cubicBezTo>
                    <a:pt x="392" y="111"/>
                    <a:pt x="403" y="122"/>
                    <a:pt x="403" y="135"/>
                  </a:cubicBezTo>
                  <a:lnTo>
                    <a:pt x="403" y="228"/>
                  </a:lnTo>
                  <a:moveTo>
                    <a:pt x="333" y="111"/>
                  </a:moveTo>
                  <a:lnTo>
                    <a:pt x="333" y="111"/>
                  </a:lnTo>
                  <a:lnTo>
                    <a:pt x="333" y="154"/>
                  </a:lnTo>
                  <a:moveTo>
                    <a:pt x="30" y="164"/>
                  </a:moveTo>
                  <a:lnTo>
                    <a:pt x="30" y="164"/>
                  </a:lnTo>
                  <a:lnTo>
                    <a:pt x="30" y="228"/>
                  </a:lnTo>
                  <a:moveTo>
                    <a:pt x="107" y="52"/>
                  </a:moveTo>
                  <a:lnTo>
                    <a:pt x="107" y="52"/>
                  </a:lnTo>
                  <a:cubicBezTo>
                    <a:pt x="107" y="72"/>
                    <a:pt x="90" y="89"/>
                    <a:pt x="70" y="89"/>
                  </a:cubicBezTo>
                  <a:cubicBezTo>
                    <a:pt x="50" y="89"/>
                    <a:pt x="33" y="72"/>
                    <a:pt x="33" y="52"/>
                  </a:cubicBezTo>
                  <a:cubicBezTo>
                    <a:pt x="33" y="32"/>
                    <a:pt x="50" y="15"/>
                    <a:pt x="70" y="15"/>
                  </a:cubicBezTo>
                  <a:cubicBezTo>
                    <a:pt x="90" y="15"/>
                    <a:pt x="107" y="32"/>
                    <a:pt x="107" y="52"/>
                  </a:cubicBezTo>
                  <a:lnTo>
                    <a:pt x="107" y="52"/>
                  </a:lnTo>
                  <a:close/>
                  <a:moveTo>
                    <a:pt x="0" y="228"/>
                  </a:moveTo>
                  <a:lnTo>
                    <a:pt x="0" y="228"/>
                  </a:lnTo>
                  <a:lnTo>
                    <a:pt x="0" y="135"/>
                  </a:lnTo>
                  <a:cubicBezTo>
                    <a:pt x="0" y="122"/>
                    <a:pt x="10" y="111"/>
                    <a:pt x="24" y="111"/>
                  </a:cubicBezTo>
                  <a:lnTo>
                    <a:pt x="114" y="111"/>
                  </a:lnTo>
                  <a:moveTo>
                    <a:pt x="70" y="111"/>
                  </a:moveTo>
                  <a:lnTo>
                    <a:pt x="70" y="111"/>
                  </a:lnTo>
                  <a:lnTo>
                    <a:pt x="70" y="154"/>
                  </a:lnTo>
                </a:path>
              </a:pathLst>
            </a:custGeom>
            <a:noFill/>
            <a:ln w="6350" cap="rnd">
              <a:solidFill>
                <a:srgbClr val="FEF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4C6A81-213E-AB4F-A937-A88F94874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227F8FC-D4D5-2F49-BDDC-212EE83B1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Vorname Name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Position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15900" algn="l"/>
              </a:tabLst>
            </a:pPr>
            <a:r>
              <a:rPr lang="de-DE" b="1" dirty="0"/>
              <a:t>T</a:t>
            </a:r>
            <a:r>
              <a:rPr lang="de-DE" dirty="0"/>
              <a:t>	+49 (0) 3727 58-1234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15900" algn="l"/>
              </a:tabLst>
            </a:pPr>
            <a:r>
              <a:rPr lang="de-DE" b="1" dirty="0"/>
              <a:t>F</a:t>
            </a:r>
            <a:r>
              <a:rPr lang="de-DE" dirty="0"/>
              <a:t> 	+49 (0) 3727 58-21234 / optional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15900" algn="l"/>
              </a:tabLst>
            </a:pPr>
            <a:r>
              <a:rPr lang="de-DE" b="1" dirty="0"/>
              <a:t>M</a:t>
            </a:r>
            <a:r>
              <a:rPr lang="de-DE" dirty="0"/>
              <a:t>	+49 (0) 175 123 456 7 / optional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max.mustermann@hs-mittweida.de</a:t>
            </a: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www.hs-mittweida.de</a:t>
            </a:r>
            <a:r>
              <a:rPr lang="de-DE" dirty="0"/>
              <a:t>/design / optional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Haus XX | Name des Hauses | Raum </a:t>
            </a:r>
            <a:r>
              <a:rPr lang="de-DE" dirty="0" err="1"/>
              <a:t>hh.ee.rr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Musterstraße 123| 09648 Mittweida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817420A-9266-BB46-BAAA-2F7BA5C43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b="1" dirty="0"/>
              <a:t>Hochschule Mittweida </a:t>
            </a:r>
            <a:r>
              <a:rPr lang="de-DE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</a:t>
            </a:r>
            <a:r>
              <a:rPr lang="de-DE" dirty="0" err="1"/>
              <a:t>Sciences</a:t>
            </a:r>
            <a:endParaRPr lang="de-D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err="1"/>
              <a:t>Technikumplatz</a:t>
            </a:r>
            <a:r>
              <a:rPr lang="de-DE" dirty="0"/>
              <a:t> 17 | 09648 Mittweida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Angabe der Struktureinheit </a:t>
            </a:r>
            <a:r>
              <a:rPr lang="de-DE" dirty="0" smtClean="0"/>
              <a:t>2</a:t>
            </a:r>
            <a:r>
              <a:rPr lang="de-DE" dirty="0"/>
              <a:t>. Ebene wenn </a:t>
            </a:r>
            <a:r>
              <a:rPr lang="de-DE" dirty="0" smtClean="0"/>
              <a:t>benötigt</a:t>
            </a:r>
            <a:r>
              <a:rPr lang="de-DE" dirty="0"/>
              <a:t>: </a:t>
            </a:r>
            <a:r>
              <a:rPr lang="de-DE" dirty="0" smtClean="0"/>
              <a:t>Fakultät </a:t>
            </a:r>
            <a:r>
              <a:rPr lang="de-DE" dirty="0"/>
              <a:t>| Institut | Einrichtung 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692182"/>
            <a:ext cx="950323" cy="11277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25"/>
            <a:ext cx="1143396" cy="13568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9" y="3939739"/>
            <a:ext cx="1094238" cy="11101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4" t="-13809" r="15714" b="13809"/>
          <a:stretch/>
        </p:blipFill>
        <p:spPr>
          <a:xfrm>
            <a:off x="10277306" y="3534431"/>
            <a:ext cx="1515454" cy="15154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76" y="535570"/>
            <a:ext cx="798490" cy="11299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4254" y="2312138"/>
            <a:ext cx="743104" cy="10515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4" t="-13809" r="15714" b="13809"/>
          <a:stretch/>
        </p:blipFill>
        <p:spPr>
          <a:xfrm flipH="1">
            <a:off x="927180" y="1925285"/>
            <a:ext cx="1515454" cy="151545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06" y="760624"/>
            <a:ext cx="915167" cy="87856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902" y="5482233"/>
            <a:ext cx="1394732" cy="133894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82" y="5747854"/>
            <a:ext cx="1094238" cy="111014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02" y="731889"/>
            <a:ext cx="1269527" cy="9767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51" y="5886468"/>
            <a:ext cx="1251970" cy="9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871BFA-206F-524C-92A5-8F194D9A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58998"/>
            <a:ext cx="3229503" cy="75713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49639851-30BE-6245-AF7E-7CC359AD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pPr lvl="1"/>
            <a:r>
              <a:rPr lang="de-DE" dirty="0" smtClean="0"/>
              <a:t>Lokale Allianz für Menschen mit Demenz: Was ist das? Brauchen wir das?</a:t>
            </a:r>
          </a:p>
          <a:p>
            <a:pPr lvl="1"/>
            <a:r>
              <a:rPr lang="de-DE" dirty="0" smtClean="0"/>
              <a:t>Teilhabe, Sensibilisierung, Kompetenzförderung in Mittweida: Wie kann das gehen?</a:t>
            </a:r>
          </a:p>
          <a:p>
            <a:pPr lvl="1"/>
            <a:r>
              <a:rPr lang="de-DE" dirty="0" smtClean="0"/>
              <a:t>…mit einem Netzwerk!</a:t>
            </a:r>
            <a:endParaRPr lang="de-DE" dirty="0" smtClean="0"/>
          </a:p>
          <a:p>
            <a:pPr marL="0" lvl="1" indent="0">
              <a:buNone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07561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Lokale Allianz für Menschen  mit Demenz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Mit </a:t>
            </a:r>
            <a:r>
              <a:rPr lang="de-DE" dirty="0"/>
              <a:t>dem Bundesprogramm „Lokale Allianzen für Menschen mit Demenz“ soll die Lebenssituation von Menschen mit Demenz und ihren Angehörigen dauerhaft verbessert werden. </a:t>
            </a:r>
            <a:endParaRPr lang="de-DE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Das </a:t>
            </a:r>
            <a:r>
              <a:rPr lang="de-DE" dirty="0"/>
              <a:t>Programm wird gefördert vom Bundesministerium für Familie, Senioren, Frauen und </a:t>
            </a:r>
            <a:r>
              <a:rPr lang="de-DE" dirty="0" smtClean="0"/>
              <a:t>Jugend.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Unter </a:t>
            </a:r>
            <a:r>
              <a:rPr lang="de-DE" dirty="0"/>
              <a:t>aktiver Beteiligung der Kommunen gilt es, gemeinsam lokale Netzwerke aufzubauen und vorhandene weiterzuentwickeln. </a:t>
            </a:r>
            <a:endParaRPr lang="de-DE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Mögliche Netzwerkpartner sind </a:t>
            </a:r>
            <a:r>
              <a:rPr lang="de-DE" dirty="0" err="1" smtClean="0"/>
              <a:t>Bürger:innen</a:t>
            </a:r>
            <a:r>
              <a:rPr lang="de-DE" dirty="0" smtClean="0"/>
              <a:t>, </a:t>
            </a:r>
            <a:r>
              <a:rPr lang="de-DE" dirty="0"/>
              <a:t>Vereine, Initiativen, Wohlfahrtsverbände, Kirchengemeinden und weitere Organisationen, wie </a:t>
            </a:r>
            <a:r>
              <a:rPr lang="de-DE" dirty="0" smtClean="0"/>
              <a:t>Arztpraxen</a:t>
            </a:r>
            <a:r>
              <a:rPr lang="de-DE" dirty="0"/>
              <a:t>, Krankenhäuser, Unternehmen, </a:t>
            </a:r>
            <a:r>
              <a:rPr lang="de-DE" dirty="0" smtClean="0"/>
              <a:t>Mehrgenerationenhäuser</a:t>
            </a:r>
            <a:r>
              <a:rPr lang="de-DE" dirty="0"/>
              <a:t>, Seniorenbüros, Bildungs- und Kultureinrichtungen. </a:t>
            </a:r>
          </a:p>
        </p:txBody>
      </p:sp>
    </p:spTree>
    <p:extLst>
      <p:ext uri="{BB962C8B-B14F-4D97-AF65-F5344CB8AC3E}">
        <p14:creationId xmlns:p14="http://schemas.microsoft.com/office/powerpoint/2010/main" val="6153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Lokale Allianz für Menschen  mit Demenz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2020 </a:t>
            </a:r>
            <a:r>
              <a:rPr lang="de-DE" dirty="0"/>
              <a:t>bis 2024 starten im Bundesprogramm „Lokale Allianzen für Menschen mit Demenz“ fünf neue Förderwellen</a:t>
            </a:r>
            <a:r>
              <a:rPr lang="de-DE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Gefördert </a:t>
            </a:r>
            <a:r>
              <a:rPr lang="de-DE" dirty="0"/>
              <a:t>werden weitere 150 Netzwerke, dort, wo es noch an Strukturen zur Unterstützung von Menschen mit Demenz und ihren Angehörigen fehlt</a:t>
            </a:r>
            <a:r>
              <a:rPr lang="de-DE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Die Förderung erstreckt sich über </a:t>
            </a:r>
            <a:r>
              <a:rPr lang="de-DE" dirty="0"/>
              <a:t>drei </a:t>
            </a:r>
            <a:r>
              <a:rPr lang="de-DE" dirty="0" smtClean="0"/>
              <a:t>Jahre.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Die Fördersumme beträgt insgesamt </a:t>
            </a:r>
            <a:r>
              <a:rPr lang="de-DE" dirty="0"/>
              <a:t>30.000 Euro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Lokale Allianz für Menschen  mit Demenz für Mittweida?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de-DE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Mittweida: 14.319 </a:t>
            </a:r>
            <a:r>
              <a:rPr lang="de-DE" dirty="0" err="1" smtClean="0"/>
              <a:t>Einwohner:innen</a:t>
            </a:r>
            <a:r>
              <a:rPr lang="de-DE" dirty="0" smtClean="0"/>
              <a:t>, davon 30,9 Prozent ü65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1. Sozialbericht für den LK Mittelsachsen: Erhebung der Bedarfe und Unterstützungsmöglichkeiten für pflegende Angehörige von Menschen mit Demenz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Strukturelle </a:t>
            </a:r>
            <a:r>
              <a:rPr lang="de-DE" dirty="0"/>
              <a:t>Kennzeichen (Prävalenzen von Menschen mit Demenz, GRW-Förderkriterien) + Ergebnisse der Wirkungsanalyse = hoher Bedarf für den LK </a:t>
            </a:r>
            <a:r>
              <a:rPr lang="de-DE" dirty="0" smtClean="0"/>
              <a:t>Mittelsachsen</a:t>
            </a:r>
          </a:p>
          <a:p>
            <a:pPr>
              <a:buClr>
                <a:schemeClr val="tx1"/>
              </a:buClr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21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Teilhabe, Sensibilisierung, Kompetenzförderung: Wie kann das gehen</a:t>
            </a:r>
            <a:r>
              <a:rPr lang="de-DE" sz="3200" dirty="0" smtClean="0"/>
              <a:t>? 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de-DE" dirty="0" smtClean="0">
                <a:solidFill>
                  <a:schemeClr val="tx1"/>
                </a:solidFill>
              </a:rPr>
              <a:t>Uns ist wichtig: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Bündelung </a:t>
            </a:r>
            <a:r>
              <a:rPr lang="de-DE" dirty="0"/>
              <a:t>und Weiterentwicklung </a:t>
            </a:r>
            <a:r>
              <a:rPr lang="de-DE" dirty="0" smtClean="0"/>
              <a:t>vorhandener Ressourcen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insbesondere </a:t>
            </a:r>
            <a:r>
              <a:rPr lang="de-DE" dirty="0"/>
              <a:t>in den </a:t>
            </a:r>
            <a:r>
              <a:rPr lang="de-DE" dirty="0" smtClean="0"/>
              <a:t>Bereichen </a:t>
            </a:r>
            <a:r>
              <a:rPr lang="de-DE" dirty="0"/>
              <a:t>der </a:t>
            </a:r>
            <a:r>
              <a:rPr lang="de-DE" b="1" dirty="0"/>
              <a:t>gesellschaftlichen Teilhabe </a:t>
            </a:r>
            <a:r>
              <a:rPr lang="de-DE" dirty="0"/>
              <a:t>für Menschen mit Demenz und deren Zugehörige, der </a:t>
            </a:r>
            <a:r>
              <a:rPr lang="de-DE" b="1" dirty="0"/>
              <a:t>Enttabuisierung</a:t>
            </a:r>
            <a:r>
              <a:rPr lang="de-DE" dirty="0"/>
              <a:t> und </a:t>
            </a:r>
            <a:r>
              <a:rPr lang="de-DE" b="1" dirty="0" err="1"/>
              <a:t>Entstigmatisierung</a:t>
            </a:r>
            <a:r>
              <a:rPr lang="de-DE" b="1" dirty="0"/>
              <a:t> </a:t>
            </a:r>
            <a:r>
              <a:rPr lang="de-DE" dirty="0"/>
              <a:t>des Krankheitsbildes Demenz und damit einhergehend auch die </a:t>
            </a:r>
            <a:r>
              <a:rPr lang="de-DE" b="1" dirty="0"/>
              <a:t>Sensibilisierung</a:t>
            </a:r>
            <a:r>
              <a:rPr lang="de-DE" dirty="0"/>
              <a:t> und </a:t>
            </a:r>
            <a:r>
              <a:rPr lang="de-DE" b="1" dirty="0"/>
              <a:t>Information</a:t>
            </a:r>
            <a:r>
              <a:rPr lang="de-DE" dirty="0"/>
              <a:t> der Öffentlichkeit, sowie der Schaffung von </a:t>
            </a:r>
            <a:r>
              <a:rPr lang="de-DE" b="1" dirty="0"/>
              <a:t>demenzsensiblen Strukturen </a:t>
            </a:r>
            <a:r>
              <a:rPr lang="de-DE" dirty="0"/>
              <a:t>und </a:t>
            </a:r>
            <a:r>
              <a:rPr lang="de-DE" b="1" dirty="0"/>
              <a:t>bedarfsgerechter Unterstützung </a:t>
            </a:r>
            <a:r>
              <a:rPr lang="de-DE" dirty="0"/>
              <a:t>gesetzt werden</a:t>
            </a:r>
            <a:r>
              <a:rPr lang="de-DE" dirty="0" smtClean="0"/>
              <a:t>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Engmaschiges und nachhaltiges Netzwerk von ehren- und  hauptamtlichen Akteure im Themenfeld Demenz und angrenzender Bereiche wie z.B. der Pflege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Raum für multiprofessionellen und generationenübergreifenden Austausch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auch im ländlichen Raum der Region</a:t>
            </a:r>
          </a:p>
        </p:txBody>
      </p:sp>
    </p:spTree>
    <p:extLst>
      <p:ext uri="{BB962C8B-B14F-4D97-AF65-F5344CB8AC3E}">
        <p14:creationId xmlns:p14="http://schemas.microsoft.com/office/powerpoint/2010/main" val="21595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Teilhabe, Sensibilisierung, Kompetenzförderung: Wie kann das gehen</a:t>
            </a:r>
            <a:r>
              <a:rPr lang="de-DE" sz="3200" dirty="0" smtClean="0"/>
              <a:t>? 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de-DE" dirty="0" smtClean="0">
                <a:solidFill>
                  <a:schemeClr val="tx1"/>
                </a:solidFill>
              </a:rPr>
              <a:t>Schwerpunkte des Netzwerks – unsere Ideen: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Förderung </a:t>
            </a:r>
            <a:r>
              <a:rPr lang="de-DE" dirty="0"/>
              <a:t>der Teilhabe von Menschen mit </a:t>
            </a:r>
            <a:r>
              <a:rPr lang="de-DE" dirty="0" smtClean="0"/>
              <a:t>Demenz</a:t>
            </a:r>
            <a:endParaRPr lang="de-DE" dirty="0"/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Sensibilisierung der Öffentlichkeit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Schaffung demenzsensibler Strukturen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Unterstützung im Alltag und für pflegende Angehörige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Wissenschaftliche Begleitung und Wissenschafts-Praxis-Transfer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Nachhaltigkeitssicherung</a:t>
            </a:r>
            <a:endParaRPr lang="de-DE" dirty="0"/>
          </a:p>
          <a:p>
            <a:pPr>
              <a:buClr>
                <a:schemeClr val="tx1"/>
              </a:buClr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44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Teilhabe, Sensibilisierung, Kompetenzförderung: Wie kann das gehen</a:t>
            </a:r>
            <a:r>
              <a:rPr lang="de-DE" sz="3200" dirty="0" smtClean="0"/>
              <a:t>? 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de-DE" dirty="0" smtClean="0">
                <a:solidFill>
                  <a:schemeClr val="tx1"/>
                </a:solidFill>
              </a:rPr>
              <a:t>Schwerpunkte des Netzwerks – Arbeitspakete: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Kick </a:t>
            </a:r>
            <a:r>
              <a:rPr lang="de-DE" dirty="0" smtClean="0"/>
              <a:t>off-Veranstaltung, Netzwerktreffen</a:t>
            </a:r>
            <a:r>
              <a:rPr lang="de-DE" dirty="0" smtClean="0"/>
              <a:t>, Gründungsworkshop</a:t>
            </a:r>
            <a:endParaRPr lang="de-DE" dirty="0"/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Recherche bereits vorhandener Netzwerke/ Best </a:t>
            </a:r>
            <a:r>
              <a:rPr lang="de-DE" dirty="0" err="1" smtClean="0"/>
              <a:t>Practise</a:t>
            </a:r>
            <a:r>
              <a:rPr lang="de-DE" dirty="0" smtClean="0"/>
              <a:t>, Kontaktaufnahme zu anderen Netzwerken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Öffentlichkeitsarbeit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Lern- und Lehrangebote an der HSMW, Projekttage an Schulen, Schulungsoffensive „Demenz zur Chefsache machen“, Aufbau regelmäßiger Veranstaltungsreihen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de-DE" dirty="0" smtClean="0"/>
              <a:t>Auf- und Ausbau eines stabilen und arbeitsfähigen Netzwerks, Vernetzung mit kommunalen Strukturen, verbindliche Kooperation  mit angrenzenden Professionen/ Institutionen, erreichbare Kontaktangebote, Entwicklung demenzspezifischer Angebote</a:t>
            </a:r>
          </a:p>
          <a:p>
            <a:pPr>
              <a:buClr>
                <a:schemeClr val="tx1"/>
              </a:buClr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217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D80713-B8D7-884A-8E54-9DA9936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Teilhabe, Sensibilisierung, Kompetenzförderung: Wie kann das gehen</a:t>
            </a:r>
            <a:r>
              <a:rPr lang="de-DE" sz="3200" dirty="0" smtClean="0"/>
              <a:t>? 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2C03E7E-E001-6C4B-B7D8-388F8B2E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454" y="1185904"/>
            <a:ext cx="10656000" cy="480705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de-DE" dirty="0" smtClean="0">
                <a:solidFill>
                  <a:schemeClr val="tx1"/>
                </a:solidFill>
              </a:rPr>
              <a:t>…nur mit Ihnen!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Stadtverwaltung Mittweida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Landkreis Mittelsachsen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Landesinitiative Demenz Sachsen e.V. Alzheimer Gesellschaft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AWO Südsachsen gGmbH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MVZ Mittweida GbR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Landkreis Mittweida Krankenhaus gGmbH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Altenpflegeheim </a:t>
            </a:r>
            <a:r>
              <a:rPr lang="de-DE" dirty="0" err="1" smtClean="0"/>
              <a:t>Schweikershain</a:t>
            </a:r>
            <a:r>
              <a:rPr lang="de-DE" dirty="0" smtClean="0"/>
              <a:t> gGmbH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Wohnungsgenossenschaft Mittweida eG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Rats Apotheke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763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Vorlesungen">
  <a:themeElements>
    <a:clrScheme name="HSMW Soziale Arbeit">
      <a:dk1>
        <a:srgbClr val="AD0470"/>
      </a:dk1>
      <a:lt1>
        <a:srgbClr val="FFFFFF"/>
      </a:lt1>
      <a:dk2>
        <a:srgbClr val="E3E3E3"/>
      </a:dk2>
      <a:lt2>
        <a:srgbClr val="000000"/>
      </a:lt2>
      <a:accent1>
        <a:srgbClr val="0069B3"/>
      </a:accent1>
      <a:accent2>
        <a:srgbClr val="005095"/>
      </a:accent2>
      <a:accent3>
        <a:srgbClr val="00894C"/>
      </a:accent3>
      <a:accent4>
        <a:srgbClr val="65B32E"/>
      </a:accent4>
      <a:accent5>
        <a:srgbClr val="AD0470"/>
      </a:accent5>
      <a:accent6>
        <a:srgbClr val="F28E00"/>
      </a:accent6>
      <a:hlink>
        <a:srgbClr val="005095"/>
      </a:hlink>
      <a:folHlink>
        <a:srgbClr val="AD0470"/>
      </a:folHlink>
    </a:clrScheme>
    <a:fontScheme name="HSMW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mage-1">
  <a:themeElements>
    <a:clrScheme name="HSMW Soziale Arbeit">
      <a:dk1>
        <a:srgbClr val="AD0470"/>
      </a:dk1>
      <a:lt1>
        <a:srgbClr val="FFFFFF"/>
      </a:lt1>
      <a:dk2>
        <a:srgbClr val="E3E3E3"/>
      </a:dk2>
      <a:lt2>
        <a:srgbClr val="000000"/>
      </a:lt2>
      <a:accent1>
        <a:srgbClr val="0069B3"/>
      </a:accent1>
      <a:accent2>
        <a:srgbClr val="005095"/>
      </a:accent2>
      <a:accent3>
        <a:srgbClr val="00894C"/>
      </a:accent3>
      <a:accent4>
        <a:srgbClr val="65B32E"/>
      </a:accent4>
      <a:accent5>
        <a:srgbClr val="AD0470"/>
      </a:accent5>
      <a:accent6>
        <a:srgbClr val="F28E00"/>
      </a:accent6>
      <a:hlink>
        <a:srgbClr val="005095"/>
      </a:hlink>
      <a:folHlink>
        <a:srgbClr val="AD0470"/>
      </a:folHlink>
    </a:clrScheme>
    <a:fontScheme name="HSMW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mage-2">
  <a:themeElements>
    <a:clrScheme name="HSMW Soziale Arbeit">
      <a:dk1>
        <a:srgbClr val="AD0470"/>
      </a:dk1>
      <a:lt1>
        <a:srgbClr val="FFFFFF"/>
      </a:lt1>
      <a:dk2>
        <a:srgbClr val="E3E3E3"/>
      </a:dk2>
      <a:lt2>
        <a:srgbClr val="000000"/>
      </a:lt2>
      <a:accent1>
        <a:srgbClr val="0069B3"/>
      </a:accent1>
      <a:accent2>
        <a:srgbClr val="005095"/>
      </a:accent2>
      <a:accent3>
        <a:srgbClr val="00894C"/>
      </a:accent3>
      <a:accent4>
        <a:srgbClr val="65B32E"/>
      </a:accent4>
      <a:accent5>
        <a:srgbClr val="AD0470"/>
      </a:accent5>
      <a:accent6>
        <a:srgbClr val="F28E00"/>
      </a:accent6>
      <a:hlink>
        <a:srgbClr val="005095"/>
      </a:hlink>
      <a:folHlink>
        <a:srgbClr val="AD0470"/>
      </a:folHlink>
    </a:clrScheme>
    <a:fontScheme name="HSMW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Breitbild</PresentationFormat>
  <Paragraphs>86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Open Sans Light</vt:lpstr>
      <vt:lpstr>Wingdings</vt:lpstr>
      <vt:lpstr>01_Vorlesungen</vt:lpstr>
      <vt:lpstr>2_Image-1</vt:lpstr>
      <vt:lpstr>3_Image-2</vt:lpstr>
      <vt:lpstr>PowerPoint-Präsentation</vt:lpstr>
      <vt:lpstr>Agenda</vt:lpstr>
      <vt:lpstr>Lokale Allianz für Menschen  mit Demenz</vt:lpstr>
      <vt:lpstr>Lokale Allianz für Menschen  mit Demenz</vt:lpstr>
      <vt:lpstr>Lokale Allianz für Menschen  mit Demenz für Mittweida?</vt:lpstr>
      <vt:lpstr>Teilhabe, Sensibilisierung, Kompetenzförderung: Wie kann das gehen? </vt:lpstr>
      <vt:lpstr>Teilhabe, Sensibilisierung, Kompetenzförderung: Wie kann das gehen? </vt:lpstr>
      <vt:lpstr>Teilhabe, Sensibilisierung, Kompetenzförderung: Wie kann das gehen? </vt:lpstr>
      <vt:lpstr>Teilhabe, Sensibilisierung, Kompetenzförderung: Wie kann das gehen? </vt:lpstr>
      <vt:lpstr>Vielen Dank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Bianka Hammer</cp:lastModifiedBy>
  <cp:revision>155</cp:revision>
  <cp:lastPrinted>2019-09-24T07:40:32Z</cp:lastPrinted>
  <dcterms:created xsi:type="dcterms:W3CDTF">2019-08-27T07:59:48Z</dcterms:created>
  <dcterms:modified xsi:type="dcterms:W3CDTF">2021-11-01T08:02:43Z</dcterms:modified>
</cp:coreProperties>
</file>